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1" r:id="rId2"/>
    <p:sldId id="2563" r:id="rId3"/>
    <p:sldId id="2564" r:id="rId4"/>
    <p:sldId id="2569" r:id="rId5"/>
    <p:sldId id="2568" r:id="rId6"/>
    <p:sldId id="2565" r:id="rId7"/>
    <p:sldId id="2566" r:id="rId8"/>
    <p:sldId id="2567" r:id="rId9"/>
    <p:sldId id="2570" r:id="rId10"/>
    <p:sldId id="2571" r:id="rId11"/>
    <p:sldId id="2572" r:id="rId12"/>
    <p:sldId id="25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QA English Literature GCSE - Grade 7+ Mastery" id="{1315A86A-65C5-40BD-BB97-C1687DE92F8A}">
          <p14:sldIdLst>
            <p14:sldId id="2561"/>
          </p14:sldIdLst>
        </p14:section>
        <p14:section name="Introduction" id="{6D4F5C99-4656-4405-94C7-896540A7BECE}">
          <p14:sldIdLst>
            <p14:sldId id="2563"/>
          </p14:sldIdLst>
        </p14:section>
        <p14:section name="Core Texts" id="{2354B4DE-29C1-406C-8241-9866177C40C5}">
          <p14:sldIdLst>
            <p14:sldId id="2564"/>
            <p14:sldId id="2569"/>
            <p14:sldId id="2568"/>
            <p14:sldId id="2565"/>
            <p14:sldId id="2566"/>
            <p14:sldId id="2567"/>
          </p14:sldIdLst>
        </p14:section>
        <p14:section name="Revision and Exam Strategies" id="{27778985-0375-47C5-8A80-7566122DBB1D}">
          <p14:sldIdLst>
            <p14:sldId id="2570"/>
            <p14:sldId id="2571"/>
            <p14:sldId id="2572"/>
            <p14:sldId id="25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F89DA-9602-4EE7-B970-8D8F98FEC10F}" v="4" dt="2025-09-18T10:35:19.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56178" autoAdjust="0"/>
  </p:normalViewPr>
  <p:slideViewPr>
    <p:cSldViewPr snapToGrid="0">
      <p:cViewPr varScale="1">
        <p:scale>
          <a:sx n="62" d="100"/>
          <a:sy n="62" d="100"/>
        </p:scale>
        <p:origin x="218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44092-1229-4D42-9C83-E963B246A790}" type="datetimeFigureOut">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58062-6EBA-4DB4-A30E-6C2284D10E51}" type="slidenum">
              <a:t>‹#›</a:t>
            </a:fld>
            <a:endParaRPr lang="en-US"/>
          </a:p>
        </p:txBody>
      </p:sp>
    </p:spTree>
    <p:extLst>
      <p:ext uri="{BB962C8B-B14F-4D97-AF65-F5344CB8AC3E}">
        <p14:creationId xmlns:p14="http://schemas.microsoft.com/office/powerpoint/2010/main" val="217128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6DB10AEF-EFB4-4D8F-B6FF-966BB84AA90F}" type="slidenum">
              <a:t>1</a:t>
            </a:fld>
            <a:endParaRPr lang="en-US"/>
          </a:p>
        </p:txBody>
      </p:sp>
    </p:spTree>
    <p:extLst>
      <p:ext uri="{BB962C8B-B14F-4D97-AF65-F5344CB8AC3E}">
        <p14:creationId xmlns:p14="http://schemas.microsoft.com/office/powerpoint/2010/main" val="3007832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Effective revision strategies are essential for achieving a Grade 7+ in English Literature. Start by creating mind maps for each text, focusing on key themes, characters, and quotations. Practice writing timed essays to improve your exam technique and build confidence. Use mark schemes and examiner reports to understand what constitutes a high-level response. Peer review and feedback can help identify areas for improvement and refine your analytical skills. Read exemplar responses to see how top students structure their essays and use evidence. Regularly revisit your notes and test your knowledge through quizzes and flashcards. Stay </a:t>
            </a:r>
            <a:r>
              <a:rPr lang="en-US" dirty="0" err="1"/>
              <a:t>organised</a:t>
            </a:r>
            <a:r>
              <a:rPr lang="en-US" dirty="0"/>
              <a:t> and set realistic goals for each revision session. Consistency and active engagement with the material will lead to success.</a:t>
            </a:r>
          </a:p>
        </p:txBody>
      </p:sp>
      <p:sp>
        <p:nvSpPr>
          <p:cNvPr id="4" name="Slide Number Placeholder 3"/>
          <p:cNvSpPr>
            <a:spLocks noGrp="1"/>
          </p:cNvSpPr>
          <p:nvPr>
            <p:ph type="sldNum" sz="quarter" idx="5"/>
          </p:nvPr>
        </p:nvSpPr>
        <p:spPr/>
        <p:txBody>
          <a:bodyPr/>
          <a:lstStyle/>
          <a:p>
            <a:fld id="{6DB10AEF-EFB4-4D8F-B6FF-966BB84AA90F}" type="slidenum">
              <a:t>10</a:t>
            </a:fld>
            <a:endParaRPr lang="en-US"/>
          </a:p>
        </p:txBody>
      </p:sp>
    </p:spTree>
    <p:extLst>
      <p:ext uri="{BB962C8B-B14F-4D97-AF65-F5344CB8AC3E}">
        <p14:creationId xmlns:p14="http://schemas.microsoft.com/office/powerpoint/2010/main" val="204843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you prepare for your AQA English Literature GCSE, remember that confidence and consistency are key. Read actively, annotate texts, and engage with different interpretations. Write analytically, focusing on how writers use language and structure to convey meaning. Revise strategically by targeting your weaker areas and reinforcing your strengths. Believe in your ability to succeed and stay motivated throughout your revision journey. You've got this—approach each exam with a clear plan and a positive mindset. Good luck!</a:t>
            </a:r>
          </a:p>
        </p:txBody>
      </p:sp>
      <p:sp>
        <p:nvSpPr>
          <p:cNvPr id="4" name="Slide Number Placeholder 3"/>
          <p:cNvSpPr>
            <a:spLocks noGrp="1"/>
          </p:cNvSpPr>
          <p:nvPr>
            <p:ph type="sldNum" sz="quarter" idx="5"/>
          </p:nvPr>
        </p:nvSpPr>
        <p:spPr/>
        <p:txBody>
          <a:bodyPr/>
          <a:lstStyle/>
          <a:p>
            <a:fld id="{6DB10AEF-EFB4-4D8F-B6FF-966BB84AA90F}" type="slidenum">
              <a:t>11</a:t>
            </a:fld>
            <a:endParaRPr lang="en-US"/>
          </a:p>
        </p:txBody>
      </p:sp>
    </p:spTree>
    <p:extLst>
      <p:ext uri="{BB962C8B-B14F-4D97-AF65-F5344CB8AC3E}">
        <p14:creationId xmlns:p14="http://schemas.microsoft.com/office/powerpoint/2010/main" val="229479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Welcome Year 11 students! This presentation is designed to support your journey towards achieving a Grade 7 or higher in the AQA English Literature GCSE. We will explore key texts and strategies that will help you excel in your exams. The areas of focus include: An Inspector Calls, Power and Conflict Poetry, Unseen Poetry, Dr Jekyll and Mr Hyde, and The Merchant of Venice. Each section will provide insights into major themes, exam techniques, and analytical approaches tailored for high-achieving students. By mastering these components, you will be well-equipped to tackle the challenges of the literature paper with confidence and precision.</a:t>
            </a:r>
          </a:p>
        </p:txBody>
      </p:sp>
      <p:sp>
        <p:nvSpPr>
          <p:cNvPr id="4" name="Slide Number Placeholder 3"/>
          <p:cNvSpPr>
            <a:spLocks noGrp="1"/>
          </p:cNvSpPr>
          <p:nvPr>
            <p:ph type="sldNum" sz="quarter" idx="5"/>
          </p:nvPr>
        </p:nvSpPr>
        <p:spPr/>
        <p:txBody>
          <a:bodyPr/>
          <a:lstStyle/>
          <a:p>
            <a:fld id="{6DB10AEF-EFB4-4D8F-B6FF-966BB84AA90F}" type="slidenum">
              <a:t>2</a:t>
            </a:fld>
            <a:endParaRPr lang="en-US"/>
          </a:p>
        </p:txBody>
      </p:sp>
    </p:spTree>
    <p:extLst>
      <p:ext uri="{BB962C8B-B14F-4D97-AF65-F5344CB8AC3E}">
        <p14:creationId xmlns:p14="http://schemas.microsoft.com/office/powerpoint/2010/main" val="424392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Inspector Calls, Power and Conflict Poetry, Unseen Poetry, Dr Jekyll and Mr Hyde, The Merchant of Venice</a:t>
            </a:r>
          </a:p>
        </p:txBody>
      </p:sp>
      <p:sp>
        <p:nvSpPr>
          <p:cNvPr id="4" name="Slide Number Placeholder 3"/>
          <p:cNvSpPr>
            <a:spLocks noGrp="1"/>
          </p:cNvSpPr>
          <p:nvPr>
            <p:ph type="sldNum" sz="quarter" idx="5"/>
          </p:nvPr>
        </p:nvSpPr>
        <p:spPr/>
        <p:txBody>
          <a:bodyPr/>
          <a:lstStyle/>
          <a:p>
            <a:fld id="{6DB10AEF-EFB4-4D8F-B6FF-966BB84AA90F}" type="slidenum">
              <a:t>3</a:t>
            </a:fld>
            <a:endParaRPr lang="en-US"/>
          </a:p>
        </p:txBody>
      </p:sp>
    </p:spTree>
    <p:extLst>
      <p:ext uri="{BB962C8B-B14F-4D97-AF65-F5344CB8AC3E}">
        <p14:creationId xmlns:p14="http://schemas.microsoft.com/office/powerpoint/2010/main" val="52852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William Shakespeare's 'The Merchant of Venice' presents complex themes such as justice and mercy, prejudice and tolerance, and love and friendship. High-achieving students should focus on character motivations and dramatic tension, particularly in the courtroom scene. </a:t>
            </a:r>
            <a:r>
              <a:rPr lang="en-US" dirty="0" err="1"/>
              <a:t>Analyse</a:t>
            </a:r>
            <a:r>
              <a:rPr lang="en-US" dirty="0"/>
              <a:t> how Shakespeare uses language and structure to develop themes and create conflict. Consider the portrayal of Shylock and the implications of his treatment by other characters. Explore the role of Portia and how she challenges gender expectations. Understanding Shakespearean language is crucial—practice translating key passages and identifying rhetorical devices. Contextual knowledge of Elizabethan attitudes towards religion and commerce will deepen your analysis. Aim to write responses that are insightful, balanced, and supported by textual evidence.</a:t>
            </a:r>
          </a:p>
        </p:txBody>
      </p:sp>
      <p:sp>
        <p:nvSpPr>
          <p:cNvPr id="4" name="Slide Number Placeholder 3"/>
          <p:cNvSpPr>
            <a:spLocks noGrp="1"/>
          </p:cNvSpPr>
          <p:nvPr>
            <p:ph type="sldNum" sz="quarter" idx="5"/>
          </p:nvPr>
        </p:nvSpPr>
        <p:spPr/>
        <p:txBody>
          <a:bodyPr/>
          <a:lstStyle/>
          <a:p>
            <a:fld id="{6DB10AEF-EFB4-4D8F-B6FF-966BB84AA90F}" type="slidenum">
              <a:t>4</a:t>
            </a:fld>
            <a:endParaRPr lang="en-US"/>
          </a:p>
        </p:txBody>
      </p:sp>
    </p:spTree>
    <p:extLst>
      <p:ext uri="{BB962C8B-B14F-4D97-AF65-F5344CB8AC3E}">
        <p14:creationId xmlns:p14="http://schemas.microsoft.com/office/powerpoint/2010/main" val="26393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Robert Louis Stevenson's 'Dr Jekyll and </a:t>
            </a:r>
            <a:r>
              <a:rPr lang="en-US" dirty="0" err="1"/>
              <a:t>Mr</a:t>
            </a:r>
            <a:r>
              <a:rPr lang="en-US" dirty="0"/>
              <a:t> Hyde' explores the duality of man, the conflict between science and religion, and the importance of reputation and secrecy in Victorian society. To achieve top marks, students must </a:t>
            </a:r>
            <a:r>
              <a:rPr lang="en-US" dirty="0" err="1"/>
              <a:t>analyse</a:t>
            </a:r>
            <a:r>
              <a:rPr lang="en-US" dirty="0"/>
              <a:t> how Stevenson uses narrative structure, setting, and </a:t>
            </a:r>
            <a:r>
              <a:rPr lang="en-US" dirty="0" err="1"/>
              <a:t>characterisation</a:t>
            </a:r>
            <a:r>
              <a:rPr lang="en-US" dirty="0"/>
              <a:t> to convey these themes. Consider the symbolic significance of Hyde's physical appearance and Jekyll's internal struggle. Contextual knowledge of Victorian anxieties about scientific advancement and moral decay will enhance your analysis. Track the transformation of Jekyll throughout the novella and explore how Stevenson builds suspense and mystery. Use precise analytical vocabulary and support your points with well-integrated quotations. Aim to demonstrate a sophisticated understanding of the text's moral and philosophical implications.</a:t>
            </a:r>
          </a:p>
        </p:txBody>
      </p:sp>
      <p:sp>
        <p:nvSpPr>
          <p:cNvPr id="4" name="Slide Number Placeholder 3"/>
          <p:cNvSpPr>
            <a:spLocks noGrp="1"/>
          </p:cNvSpPr>
          <p:nvPr>
            <p:ph type="sldNum" sz="quarter" idx="5"/>
          </p:nvPr>
        </p:nvSpPr>
        <p:spPr/>
        <p:txBody>
          <a:bodyPr/>
          <a:lstStyle/>
          <a:p>
            <a:fld id="{6DB10AEF-EFB4-4D8F-B6FF-966BB84AA90F}" type="slidenum">
              <a:t>5</a:t>
            </a:fld>
            <a:endParaRPr lang="en-US"/>
          </a:p>
        </p:txBody>
      </p:sp>
    </p:spTree>
    <p:extLst>
      <p:ext uri="{BB962C8B-B14F-4D97-AF65-F5344CB8AC3E}">
        <p14:creationId xmlns:p14="http://schemas.microsoft.com/office/powerpoint/2010/main" val="376900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J.B. Priestley's 'An Inspector Calls' is a powerful play that explores themes of social responsibility, class, gender, and morality. To achieve a Grade 7+, students must delve into the playwright's intentions and how they are conveyed through character development and stage directions. Focus on how Priestley uses the Inspector as a mouthpiece for his socialist views and how each character responds to the interrogation. Use embedded quotations to support your analysis and consider the historical context of post-war Britain. Pay attention to the cyclical structure of the play and how it reinforces the theme of accountability. High-level responses should also explore dramatic irony and tension created through dialogue and pacing.</a:t>
            </a:r>
          </a:p>
        </p:txBody>
      </p:sp>
      <p:sp>
        <p:nvSpPr>
          <p:cNvPr id="4" name="Slide Number Placeholder 3"/>
          <p:cNvSpPr>
            <a:spLocks noGrp="1"/>
          </p:cNvSpPr>
          <p:nvPr>
            <p:ph type="sldNum" sz="quarter" idx="5"/>
          </p:nvPr>
        </p:nvSpPr>
        <p:spPr/>
        <p:txBody>
          <a:bodyPr/>
          <a:lstStyle/>
          <a:p>
            <a:fld id="{6DB10AEF-EFB4-4D8F-B6FF-966BB84AA90F}" type="slidenum">
              <a:t>6</a:t>
            </a:fld>
            <a:endParaRPr lang="en-US"/>
          </a:p>
        </p:txBody>
      </p:sp>
    </p:spTree>
    <p:extLst>
      <p:ext uri="{BB962C8B-B14F-4D97-AF65-F5344CB8AC3E}">
        <p14:creationId xmlns:p14="http://schemas.microsoft.com/office/powerpoint/2010/main" val="227120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Power and Conflict poetry cluster presents a rich tapestry of themes including the effects of war, the power of nature, identity, and memory. To excel, students must compare poems effectively, using poetic terminology such as enjambment, caesura, and metaphor. </a:t>
            </a:r>
            <a:r>
              <a:rPr lang="en-US" dirty="0" err="1"/>
              <a:t>Analyse</a:t>
            </a:r>
            <a:r>
              <a:rPr lang="en-US" dirty="0"/>
              <a:t> how poets use tone, structure, and imagery to convey their messages. For example, compare the portrayal of conflict in 'Exposure' and 'Bayonet Charge' or the representation of power in 'Ozymandias' and 'My Last Duchess'. Consider the historical and cultural contexts of each poem and how they influence interpretation. High-achieving students should aim to write comparative essays that explore similarities and differences in depth, supported by concise and relevant quotations.</a:t>
            </a:r>
          </a:p>
        </p:txBody>
      </p:sp>
      <p:sp>
        <p:nvSpPr>
          <p:cNvPr id="4" name="Slide Number Placeholder 3"/>
          <p:cNvSpPr>
            <a:spLocks noGrp="1"/>
          </p:cNvSpPr>
          <p:nvPr>
            <p:ph type="sldNum" sz="quarter" idx="5"/>
          </p:nvPr>
        </p:nvSpPr>
        <p:spPr/>
        <p:txBody>
          <a:bodyPr/>
          <a:lstStyle/>
          <a:p>
            <a:fld id="{6DB10AEF-EFB4-4D8F-B6FF-966BB84AA90F}" type="slidenum">
              <a:t>7</a:t>
            </a:fld>
            <a:endParaRPr lang="en-US"/>
          </a:p>
        </p:txBody>
      </p:sp>
    </p:spTree>
    <p:extLst>
      <p:ext uri="{BB962C8B-B14F-4D97-AF65-F5344CB8AC3E}">
        <p14:creationId xmlns:p14="http://schemas.microsoft.com/office/powerpoint/2010/main" val="360304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Unseen poetry requires students to </a:t>
            </a:r>
            <a:r>
              <a:rPr lang="en-US" dirty="0" err="1"/>
              <a:t>analyse</a:t>
            </a:r>
            <a:r>
              <a:rPr lang="en-US" dirty="0"/>
              <a:t> a poem they have not studied before, focusing on meaning, language, and structure. Begin by reading the poem twice to grasp its tone and mood. Annotate key language features such as similes, metaphors, and alliteration. Identify shifts in tone or perspective and consider the poet's intent. Structure your response clearly, starting with an overview of the poem's message, followed by detailed analysis of specific lines. Use short quotations to support your points and explain their effect on the reader. High-level responses should demonstrate perceptive interpretations and a confident use of analytical vocabulary. Practice is key—regularly attempt unseen poems and review examiner feedback to refine your technique.</a:t>
            </a:r>
          </a:p>
        </p:txBody>
      </p:sp>
      <p:sp>
        <p:nvSpPr>
          <p:cNvPr id="4" name="Slide Number Placeholder 3"/>
          <p:cNvSpPr>
            <a:spLocks noGrp="1"/>
          </p:cNvSpPr>
          <p:nvPr>
            <p:ph type="sldNum" sz="quarter" idx="5"/>
          </p:nvPr>
        </p:nvSpPr>
        <p:spPr/>
        <p:txBody>
          <a:bodyPr/>
          <a:lstStyle/>
          <a:p>
            <a:fld id="{6DB10AEF-EFB4-4D8F-B6FF-966BB84AA90F}" type="slidenum">
              <a:t>8</a:t>
            </a:fld>
            <a:endParaRPr lang="en-US"/>
          </a:p>
        </p:txBody>
      </p:sp>
    </p:spTree>
    <p:extLst>
      <p:ext uri="{BB962C8B-B14F-4D97-AF65-F5344CB8AC3E}">
        <p14:creationId xmlns:p14="http://schemas.microsoft.com/office/powerpoint/2010/main" val="114023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Revision Strategies for Grade 7+, Final Thoughts</a:t>
            </a:r>
          </a:p>
        </p:txBody>
      </p:sp>
      <p:sp>
        <p:nvSpPr>
          <p:cNvPr id="4" name="Slide Number Placeholder 3"/>
          <p:cNvSpPr>
            <a:spLocks noGrp="1"/>
          </p:cNvSpPr>
          <p:nvPr>
            <p:ph type="sldNum" sz="quarter" idx="5"/>
          </p:nvPr>
        </p:nvSpPr>
        <p:spPr/>
        <p:txBody>
          <a:bodyPr/>
          <a:lstStyle/>
          <a:p>
            <a:fld id="{6DB10AEF-EFB4-4D8F-B6FF-966BB84AA90F}" type="slidenum">
              <a:t>9</a:t>
            </a:fld>
            <a:endParaRPr lang="en-US"/>
          </a:p>
        </p:txBody>
      </p:sp>
    </p:spTree>
    <p:extLst>
      <p:ext uri="{BB962C8B-B14F-4D97-AF65-F5344CB8AC3E}">
        <p14:creationId xmlns:p14="http://schemas.microsoft.com/office/powerpoint/2010/main" val="1619256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402336" y="731407"/>
            <a:ext cx="6480450" cy="3038878"/>
          </a:xfrm>
        </p:spPr>
        <p:txBody>
          <a:bodyPr anchor="t">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429315" y="5264528"/>
            <a:ext cx="6577526" cy="1001354"/>
          </a:xfrm>
        </p:spPr>
        <p:txBody>
          <a:bodyPr anchor="ct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a:xfrm>
            <a:off x="426780" y="6426091"/>
            <a:ext cx="4357544" cy="365125"/>
          </a:xfrm>
        </p:spPr>
        <p:txBody>
          <a:bodyPr/>
          <a:lstStyle/>
          <a:p>
            <a:r>
              <a:rPr lang="en-US"/>
              <a:t>Sample 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a:xfrm>
            <a:off x="4932188" y="6426091"/>
            <a:ext cx="1431447" cy="365125"/>
          </a:xfrm>
        </p:spPr>
        <p:txBody>
          <a:bodyPr/>
          <a:lstStyle/>
          <a:p>
            <a:fld id="{395357C0-6E0D-46EB-9F8F-43803F348F24}" type="datetime1">
              <a:rPr lang="en-US" smtClean="0"/>
              <a:t>9/24/2025</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a:xfrm>
            <a:off x="6382685" y="6426091"/>
            <a:ext cx="603114" cy="365125"/>
          </a:xfrm>
        </p:spPr>
        <p:txBody>
          <a:bodyPr/>
          <a:lstStyle/>
          <a:p>
            <a:fld id="{DD84031F-D6BF-4677-B12E-7D8B88BA70F7}" type="slidenum">
              <a:rPr lang="en-US" smtClean="0"/>
              <a:t>‹#›</a:t>
            </a:fld>
            <a:endParaRPr lang="en-US" dirty="0"/>
          </a:p>
        </p:txBody>
      </p:sp>
      <p:sp>
        <p:nvSpPr>
          <p:cNvPr id="9" name="Picture Placeholder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7620000" y="0"/>
            <a:ext cx="4571999" cy="6858000"/>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cxnSp>
        <p:nvCxnSpPr>
          <p:cNvPr id="10" name="Straight Connector 9">
            <a:extLst>
              <a:ext uri="{FF2B5EF4-FFF2-40B4-BE49-F238E27FC236}">
                <a16:creationId xmlns:a16="http://schemas.microsoft.com/office/drawing/2014/main" id="{5022CE8C-DC47-AF8A-A37E-C04D364B8D63}"/>
              </a:ext>
            </a:extLst>
          </p:cNvPr>
          <p:cNvCxnSpPr>
            <a:cxnSpLocks/>
          </p:cNvCxnSpPr>
          <p:nvPr/>
        </p:nvCxnSpPr>
        <p:spPr>
          <a:xfrm>
            <a:off x="533400" y="6324773"/>
            <a:ext cx="648045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35A6ADE-4FF0-6E84-4D25-A3E7A481303D}"/>
              </a:ext>
            </a:extLst>
          </p:cNvPr>
          <p:cNvCxnSpPr>
            <a:cxnSpLocks/>
          </p:cNvCxnSpPr>
          <p:nvPr/>
        </p:nvCxnSpPr>
        <p:spPr>
          <a:xfrm>
            <a:off x="533400" y="5184424"/>
            <a:ext cx="646050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B306735-74E7-C788-FB5F-7BC551ED5CDD}"/>
              </a:ext>
            </a:extLst>
          </p:cNvPr>
          <p:cNvCxnSpPr>
            <a:cxnSpLocks/>
          </p:cNvCxnSpPr>
          <p:nvPr/>
        </p:nvCxnSpPr>
        <p:spPr>
          <a:xfrm>
            <a:off x="533400" y="512722"/>
            <a:ext cx="6456409" cy="0"/>
          </a:xfrm>
          <a:prstGeom prst="line">
            <a:avLst/>
          </a:prstGeom>
          <a:ln w="476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036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02336" y="392851"/>
            <a:ext cx="7525512" cy="1882595"/>
          </a:xfrm>
        </p:spPr>
        <p:txBody>
          <a:bodyPr anchor="t">
            <a:normAutofit/>
          </a:bodyPr>
          <a:lstStyle>
            <a:lvl1pPr>
              <a:defRPr sz="66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34856" y="2502245"/>
            <a:ext cx="7492991" cy="3669956"/>
          </a:xfrm>
        </p:spPr>
        <p:txBody>
          <a:bodyPr vert="horz" lIns="91440" tIns="45720" rIns="91440" bIns="45720" rtlCol="0" anchor="t">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395056F1-F5E2-4ED8-9ED2-B4DCC32FE4B1}" type="datetime1">
              <a:rPr lang="en-US" smtClean="0"/>
              <a:t>9/24/2025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7908742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Agenda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02336" y="401519"/>
            <a:ext cx="6516938" cy="2091068"/>
          </a:xfrm>
        </p:spPr>
        <p:txBody>
          <a:bodyPr anchor="t">
            <a:normAutofit/>
          </a:bodyPr>
          <a:lstStyle>
            <a:lvl1pPr>
              <a:defRPr sz="66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36526" y="2897442"/>
            <a:ext cx="6482747" cy="3279838"/>
          </a:xfrm>
        </p:spPr>
        <p:txBody>
          <a:bodyPr vert="horz" lIns="91440" tIns="45720" rIns="91440" bIns="45720" rtlCol="0">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02336" y="6426091"/>
            <a:ext cx="4303014" cy="365125"/>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4895850" y="6416667"/>
            <a:ext cx="1420310" cy="365125"/>
          </a:xfrm>
        </p:spPr>
        <p:txBody>
          <a:bodyPr/>
          <a:lstStyle/>
          <a:p>
            <a:fld id="{87333073-65C1-4CC7-BBE7-8F5A3AFB183B}" type="datetime1">
              <a:rPr lang="en-US" smtClean="0"/>
              <a:t>9/24/2025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6316160" y="6416667"/>
            <a:ext cx="603114" cy="365125"/>
          </a:xfrm>
        </p:spPr>
        <p:txBody>
          <a:bodyPr/>
          <a:lstStyle/>
          <a:p>
            <a:fld id="{DD84031F-D6BF-4677-B12E-7D8B88BA70F7}" type="slidenum">
              <a:rPr lang="en-US" smtClean="0"/>
              <a:t>‹#›</a:t>
            </a:fld>
            <a:endParaRPr lang="en-US"/>
          </a:p>
        </p:txBody>
      </p:sp>
      <p:sp>
        <p:nvSpPr>
          <p:cNvPr id="8" name="Picture Placeholder 8">
            <a:extLst>
              <a:ext uri="{FF2B5EF4-FFF2-40B4-BE49-F238E27FC236}">
                <a16:creationId xmlns:a16="http://schemas.microsoft.com/office/drawing/2014/main" id="{FBFCD9F4-28CD-7877-8D0E-B6685E2A124F}"/>
              </a:ext>
            </a:extLst>
          </p:cNvPr>
          <p:cNvSpPr>
            <a:spLocks noGrp="1"/>
          </p:cNvSpPr>
          <p:nvPr>
            <p:ph type="pic" sz="quarter" idx="14" hasCustomPrompt="1"/>
          </p:nvPr>
        </p:nvSpPr>
        <p:spPr>
          <a:xfrm>
            <a:off x="7619999" y="0"/>
            <a:ext cx="4571999" cy="6857999"/>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0E6481B7-DF51-286F-B976-0777FDDAC524}"/>
              </a:ext>
            </a:extLst>
          </p:cNvPr>
          <p:cNvCxnSpPr>
            <a:cxnSpLocks/>
          </p:cNvCxnSpPr>
          <p:nvPr/>
        </p:nvCxnSpPr>
        <p:spPr>
          <a:xfrm>
            <a:off x="530352" y="2670800"/>
            <a:ext cx="6402856" cy="0"/>
          </a:xfrm>
          <a:prstGeom prst="line">
            <a:avLst/>
          </a:prstGeom>
          <a:ln w="9525">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2058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genda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02336" y="3380188"/>
            <a:ext cx="4688732" cy="2313195"/>
          </a:xfrm>
        </p:spPr>
        <p:txBody>
          <a:bodyPr anchor="t">
            <a:normAutofit/>
          </a:bodyPr>
          <a:lstStyle>
            <a:lvl1pPr>
              <a:defRPr sz="5400">
                <a:solidFill>
                  <a:schemeClr val="accent1"/>
                </a:solidFill>
              </a:defRPr>
            </a:lvl1pPr>
          </a:lstStyle>
          <a:p>
            <a:r>
              <a:rPr lang="en-US"/>
              <a:t>Click to edit Master title style</a:t>
            </a:r>
            <a:endParaRPr lang="en-US" dirty="0"/>
          </a:p>
        </p:txBody>
      </p:sp>
      <p:sp>
        <p:nvSpPr>
          <p:cNvPr id="8" name="Picture Placeholder 8">
            <a:extLst>
              <a:ext uri="{FF2B5EF4-FFF2-40B4-BE49-F238E27FC236}">
                <a16:creationId xmlns:a16="http://schemas.microsoft.com/office/drawing/2014/main" id="{E6BFF2B7-0DC8-E068-0F08-D1CF291F8EA2}"/>
              </a:ext>
            </a:extLst>
          </p:cNvPr>
          <p:cNvSpPr>
            <a:spLocks noGrp="1"/>
          </p:cNvSpPr>
          <p:nvPr>
            <p:ph type="pic" sz="quarter" idx="14" hasCustomPrompt="1"/>
          </p:nvPr>
        </p:nvSpPr>
        <p:spPr>
          <a:xfrm>
            <a:off x="0" y="0"/>
            <a:ext cx="12192000" cy="3041367"/>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38800" y="3363190"/>
            <a:ext cx="6029721" cy="2759316"/>
          </a:xfrm>
        </p:spPr>
        <p:txBody>
          <a:bodyPr vert="horz" lIns="91440" tIns="45720" rIns="91440" bIns="45720" rtlCol="0">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E872102-C255-4B2E-9A7E-2603C5FAD6D4}" type="datetime1">
              <a:rPr lang="en-US" smtClean="0"/>
              <a:t>9/24/2025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11" name="Straight Connector 10">
            <a:extLst>
              <a:ext uri="{FF2B5EF4-FFF2-40B4-BE49-F238E27FC236}">
                <a16:creationId xmlns:a16="http://schemas.microsoft.com/office/drawing/2014/main" id="{A4981961-B802-677C-4957-E24CA14D5E6D}"/>
              </a:ext>
            </a:extLst>
          </p:cNvPr>
          <p:cNvCxnSpPr>
            <a:cxnSpLocks/>
          </p:cNvCxnSpPr>
          <p:nvPr/>
        </p:nvCxnSpPr>
        <p:spPr>
          <a:xfrm>
            <a:off x="533400" y="6324600"/>
            <a:ext cx="11125200" cy="0"/>
          </a:xfrm>
          <a:prstGeom prst="line">
            <a:avLst/>
          </a:prstGeom>
          <a:ln w="9525">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79208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ontent 2">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107B931-214A-9578-5A7A-FDEB9ADB5080}"/>
              </a:ext>
            </a:extLst>
          </p:cNvPr>
          <p:cNvCxnSpPr>
            <a:cxnSpLocks/>
          </p:cNvCxnSpPr>
          <p:nvPr/>
        </p:nvCxnSpPr>
        <p:spPr>
          <a:xfrm>
            <a:off x="3751277" y="2791386"/>
            <a:ext cx="468944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550862" y="1429789"/>
            <a:ext cx="5090277" cy="1196713"/>
          </a:xfrm>
        </p:spPr>
        <p:txBody>
          <a:bodyPr anchor="b"/>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676880" y="2999629"/>
            <a:ext cx="4838241" cy="219582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070A7D6-92E1-4CDF-BD2F-79F298197135}"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329672264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nt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1303089" y="1673352"/>
            <a:ext cx="3360352" cy="2324365"/>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103780" y="1673352"/>
            <a:ext cx="5785132" cy="2918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FFBEE3B3-6EA8-4914-BDAC-89234BD2AD09}"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45987"/>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83418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Content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560" y="1399734"/>
            <a:ext cx="4136461" cy="2918754"/>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103780" y="1398419"/>
            <a:ext cx="625002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32BB48EB-6AF5-4207-A153-D1AA963F0AC1}"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22906"/>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16937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2400" y="694944"/>
            <a:ext cx="3334120" cy="2734056"/>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229100" y="694943"/>
            <a:ext cx="7439421"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C0016614-595C-443F-AE20-86D2AC6A0013}"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267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39096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2400" y="435785"/>
            <a:ext cx="4268573" cy="2918754"/>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91452" y="743106"/>
            <a:ext cx="6277070" cy="531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37FC8A85-8FD1-45F0-99DE-E338DC5235BC}"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59F873DB-8FEF-C24C-ECA0-EABFFF560476}"/>
              </a:ext>
            </a:extLst>
          </p:cNvPr>
          <p:cNvCxnSpPr>
            <a:cxnSpLocks/>
          </p:cNvCxnSpPr>
          <p:nvPr/>
        </p:nvCxnSpPr>
        <p:spPr>
          <a:xfrm>
            <a:off x="5486400" y="528489"/>
            <a:ext cx="6172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12256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 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560" y="433576"/>
            <a:ext cx="3263496" cy="2821439"/>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309946" y="694944"/>
            <a:ext cx="7358769" cy="54864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392DEB38-22AD-484B-BEB1-12B18D8CEE64}"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290E8417-C758-AC09-72D4-D07CE8D5D1EB}"/>
              </a:ext>
            </a:extLst>
          </p:cNvPr>
          <p:cNvCxnSpPr>
            <a:cxnSpLocks/>
          </p:cNvCxnSpPr>
          <p:nvPr/>
        </p:nvCxnSpPr>
        <p:spPr>
          <a:xfrm>
            <a:off x="4347151" y="528489"/>
            <a:ext cx="7326605"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3183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993867" y="691867"/>
            <a:ext cx="5664732" cy="1212661"/>
          </a:xfrm>
        </p:spPr>
        <p:txBody>
          <a:bodyPr/>
          <a:lstStyle/>
          <a:p>
            <a:r>
              <a:rPr lang="en-US"/>
              <a:t>Click to edit Master title style</a:t>
            </a:r>
            <a:endParaRPr lang="en-US" dirty="0"/>
          </a:p>
        </p:txBody>
      </p:sp>
      <p:sp>
        <p:nvSpPr>
          <p:cNvPr id="34" name="Picture Placeholder 8">
            <a:extLst>
              <a:ext uri="{FF2B5EF4-FFF2-40B4-BE49-F238E27FC236}">
                <a16:creationId xmlns:a16="http://schemas.microsoft.com/office/drawing/2014/main" id="{38FD2E6A-E1F7-36FC-E50F-AD4CE76910EA}"/>
              </a:ext>
            </a:extLst>
          </p:cNvPr>
          <p:cNvSpPr>
            <a:spLocks noGrp="1"/>
          </p:cNvSpPr>
          <p:nvPr>
            <p:ph type="pic" sz="quarter" idx="13" hasCustomPrompt="1"/>
          </p:nvPr>
        </p:nvSpPr>
        <p:spPr>
          <a:xfrm>
            <a:off x="533401" y="533400"/>
            <a:ext cx="4953000" cy="5811928"/>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993865" y="2007652"/>
            <a:ext cx="5664732" cy="4315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957C2DDA-91DD-4B15-B0D6-0E3634C6CC2A}"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6058518" y="530352"/>
            <a:ext cx="56000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645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9679" y="332308"/>
            <a:ext cx="11253667" cy="909921"/>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02336" y="1488931"/>
            <a:ext cx="11253668" cy="4700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3C889C35-F31B-4EAB-A4E6-687A63844314}"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530352"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71766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562" y="691868"/>
            <a:ext cx="5593338" cy="115731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34928" y="2010699"/>
            <a:ext cx="5577972" cy="4334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8">
            <a:extLst>
              <a:ext uri="{FF2B5EF4-FFF2-40B4-BE49-F238E27FC236}">
                <a16:creationId xmlns:a16="http://schemas.microsoft.com/office/drawing/2014/main" id="{38FD2E6A-E1F7-36FC-E50F-AD4CE76910EA}"/>
              </a:ext>
            </a:extLst>
          </p:cNvPr>
          <p:cNvSpPr>
            <a:spLocks noGrp="1"/>
          </p:cNvSpPr>
          <p:nvPr>
            <p:ph type="pic" sz="quarter" idx="13" hasCustomPrompt="1"/>
          </p:nvPr>
        </p:nvSpPr>
        <p:spPr>
          <a:xfrm>
            <a:off x="6553200" y="533400"/>
            <a:ext cx="5105400" cy="5791200"/>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2217B7B5-5BBE-40BC-B471-E2BA9D71AA0E}"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518028" y="530352"/>
            <a:ext cx="549487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49223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977971" y="691866"/>
            <a:ext cx="6680630" cy="1217337"/>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7BA63699-2EA2-4B8B-E296-BEF5937412F5}"/>
              </a:ext>
            </a:extLst>
          </p:cNvPr>
          <p:cNvSpPr>
            <a:spLocks noGrp="1"/>
          </p:cNvSpPr>
          <p:nvPr>
            <p:ph type="pic" sz="quarter" idx="13" hasCustomPrompt="1"/>
          </p:nvPr>
        </p:nvSpPr>
        <p:spPr>
          <a:xfrm>
            <a:off x="533400" y="533400"/>
            <a:ext cx="3886200" cy="5811924"/>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977971" y="2010699"/>
            <a:ext cx="6680630" cy="4313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EF607E7C-B760-45A7-AB98-EEAB39EBFFA9}"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4984096" y="533400"/>
            <a:ext cx="668063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51664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559" y="691867"/>
            <a:ext cx="6664559" cy="121734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22217" y="2010699"/>
            <a:ext cx="6661902" cy="4330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7BA63699-2EA2-4B8B-E296-BEF5937412F5}"/>
              </a:ext>
            </a:extLst>
          </p:cNvPr>
          <p:cNvSpPr>
            <a:spLocks noGrp="1"/>
          </p:cNvSpPr>
          <p:nvPr>
            <p:ph type="pic" sz="quarter" idx="13" hasCustomPrompt="1"/>
          </p:nvPr>
        </p:nvSpPr>
        <p:spPr>
          <a:xfrm>
            <a:off x="7620000" y="533400"/>
            <a:ext cx="4038600" cy="5791200"/>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620000" y="6426091"/>
            <a:ext cx="3553839" cy="365125"/>
          </a:xfrm>
        </p:spPr>
        <p:txBody>
          <a:bodyPr/>
          <a:lstStyle/>
          <a:p>
            <a:fld id="{C4680711-5BFA-4199-BAD0-B0C15B04A070}"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CA3F4131-F439-B360-2C50-DC4ED02C5AF2}"/>
              </a:ext>
            </a:extLst>
          </p:cNvPr>
          <p:cNvCxnSpPr>
            <a:cxnSpLocks/>
          </p:cNvCxnSpPr>
          <p:nvPr/>
        </p:nvCxnSpPr>
        <p:spPr>
          <a:xfrm>
            <a:off x="516418" y="530352"/>
            <a:ext cx="65677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014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007497" y="691868"/>
            <a:ext cx="4660247" cy="1439210"/>
          </a:xfrm>
        </p:spPr>
        <p:txBody>
          <a:body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33400" y="533399"/>
            <a:ext cx="6029286" cy="5791201"/>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007497" y="2211184"/>
            <a:ext cx="4660247" cy="4113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20C9332B-92F1-4946-B218-9926114AAEA1}"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7095744" y="530921"/>
            <a:ext cx="456285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80701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376" y="691868"/>
            <a:ext cx="4577602" cy="143921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19376" y="2211185"/>
            <a:ext cx="4577602" cy="3954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486400" y="533399"/>
            <a:ext cx="6172200" cy="5791201"/>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E2F630AA-266B-4EED-8F37-1EEA7BB36798}"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516418" y="530352"/>
            <a:ext cx="44365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7815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8029814" y="512011"/>
            <a:ext cx="3628786" cy="1259920"/>
          </a:xfrm>
        </p:spPr>
        <p:txBody>
          <a:bodyPr anchor="b"/>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533399"/>
            <a:ext cx="7086600" cy="5791199"/>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8043065" y="2170611"/>
            <a:ext cx="3628786" cy="416237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8029813" y="6426091"/>
            <a:ext cx="3144025" cy="365125"/>
          </a:xfrm>
        </p:spPr>
        <p:txBody>
          <a:bodyPr/>
          <a:lstStyle/>
          <a:p>
            <a:fld id="{A2E4BA8A-8D99-4942-A6AE-3429BB81C9B0}"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89C51D6-8120-DE83-0A77-B4C479640664}"/>
              </a:ext>
            </a:extLst>
          </p:cNvPr>
          <p:cNvCxnSpPr>
            <a:cxnSpLocks/>
          </p:cNvCxnSpPr>
          <p:nvPr/>
        </p:nvCxnSpPr>
        <p:spPr>
          <a:xfrm>
            <a:off x="8153400" y="1892587"/>
            <a:ext cx="350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617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848555" y="512011"/>
            <a:ext cx="6792069" cy="1259920"/>
          </a:xfrm>
        </p:spPr>
        <p:txBody>
          <a:bodyPr anchor="b"/>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533399"/>
            <a:ext cx="3886200" cy="5791201"/>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4137143" cy="365125"/>
          </a:xfrm>
        </p:spPr>
        <p:txBody>
          <a:bodyPr/>
          <a:lstStyle/>
          <a:p>
            <a:r>
              <a:rPr lang="en-US" dirty="0"/>
              <a:t>Sample 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848555" y="2148840"/>
            <a:ext cx="6792069" cy="4162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BCB8B90-98AD-44EA-88CB-87E0482D47C5}"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89C51D6-8120-DE83-0A77-B4C479640664}"/>
              </a:ext>
            </a:extLst>
          </p:cNvPr>
          <p:cNvCxnSpPr>
            <a:cxnSpLocks/>
          </p:cNvCxnSpPr>
          <p:nvPr/>
        </p:nvCxnSpPr>
        <p:spPr>
          <a:xfrm>
            <a:off x="4953000" y="1892587"/>
            <a:ext cx="67056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9811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8621935" y="691867"/>
            <a:ext cx="3052570" cy="2011680"/>
          </a:xfrm>
        </p:spPr>
        <p:txBody>
          <a:bodyPr/>
          <a:lstStyle/>
          <a:p>
            <a:r>
              <a:rPr lang="en-US"/>
              <a:t>Click to edit Master title style</a:t>
            </a:r>
            <a:endParaRPr lang="en-US" dirty="0"/>
          </a:p>
        </p:txBody>
      </p:sp>
      <p:sp>
        <p:nvSpPr>
          <p:cNvPr id="14" name="Picture Placeholder 8">
            <a:extLst>
              <a:ext uri="{FF2B5EF4-FFF2-40B4-BE49-F238E27FC236}">
                <a16:creationId xmlns:a16="http://schemas.microsoft.com/office/drawing/2014/main" id="{6BC46AA6-BED0-04C6-38E0-12160144CC38}"/>
              </a:ext>
            </a:extLst>
          </p:cNvPr>
          <p:cNvSpPr>
            <a:spLocks noGrp="1"/>
          </p:cNvSpPr>
          <p:nvPr>
            <p:ph type="pic" sz="quarter" idx="13" hasCustomPrompt="1"/>
          </p:nvPr>
        </p:nvSpPr>
        <p:spPr>
          <a:xfrm>
            <a:off x="533399" y="533400"/>
            <a:ext cx="7667626" cy="5788757"/>
          </a:xfrm>
          <a:blipFill>
            <a:blip r:embed="rId2">
              <a:alphaModFix amt="70000"/>
            </a:blip>
            <a:stretch>
              <a:fillRect/>
            </a:stretch>
          </a:blipFill>
          <a:effectLst>
            <a:outerShdw blurRad="203200" dist="12700" dir="7800000" algn="r" rotWithShape="0">
              <a:prstClr val="black">
                <a:alpha val="10000"/>
              </a:prstClr>
            </a:outerShdw>
          </a:effectLst>
        </p:spPr>
        <p:txBody>
          <a:bodyPr vert="horz" lIns="91440" tIns="45720" rIns="91440" bIns="45720" rtlCol="0">
            <a:normAutofit/>
          </a:bodyPr>
          <a:lstStyle>
            <a:lvl1pPr marL="0" indent="0">
              <a:buNone/>
              <a:defRPr lang="en-US"/>
            </a:lvl1pPr>
          </a:lstStyle>
          <a:p>
            <a:pPr lvl="0"/>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8621935" y="2889848"/>
            <a:ext cx="3052570" cy="343475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17">
            <a:extLst>
              <a:ext uri="{FF2B5EF4-FFF2-40B4-BE49-F238E27FC236}">
                <a16:creationId xmlns:a16="http://schemas.microsoft.com/office/drawing/2014/main" id="{5C6323EE-3C7E-2716-8BD0-C89545F04FC6}"/>
              </a:ext>
            </a:extLst>
          </p:cNvPr>
          <p:cNvSpPr>
            <a:spLocks noGrp="1"/>
          </p:cNvSpPr>
          <p:nvPr>
            <p:ph type="ftr" sz="quarter" idx="15"/>
          </p:nvPr>
        </p:nvSpPr>
        <p:spPr/>
        <p:txBody>
          <a:bodyPr/>
          <a:lstStyle/>
          <a:p>
            <a:r>
              <a:rPr lang="en-US"/>
              <a:t>Sample Footer Text</a:t>
            </a:r>
          </a:p>
        </p:txBody>
      </p:sp>
      <p:sp>
        <p:nvSpPr>
          <p:cNvPr id="17" name="Date Placeholder 16">
            <a:extLst>
              <a:ext uri="{FF2B5EF4-FFF2-40B4-BE49-F238E27FC236}">
                <a16:creationId xmlns:a16="http://schemas.microsoft.com/office/drawing/2014/main" id="{F01E841F-9F6D-0E74-84D5-4BA2AF78F5C2}"/>
              </a:ext>
            </a:extLst>
          </p:cNvPr>
          <p:cNvSpPr>
            <a:spLocks noGrp="1"/>
          </p:cNvSpPr>
          <p:nvPr>
            <p:ph type="dt" sz="half" idx="14"/>
          </p:nvPr>
        </p:nvSpPr>
        <p:spPr/>
        <p:txBody>
          <a:bodyPr/>
          <a:lstStyle/>
          <a:p>
            <a:fld id="{0672E3CE-9562-4779-875D-570AC5656D0F}" type="datetime1">
              <a:rPr lang="en-US" smtClean="0"/>
              <a:t>9/24/2025</a:t>
            </a:fld>
            <a:endParaRPr lang="en-US"/>
          </a:p>
        </p:txBody>
      </p:sp>
      <p:sp>
        <p:nvSpPr>
          <p:cNvPr id="19" name="Slide Number Placeholder 18">
            <a:extLst>
              <a:ext uri="{FF2B5EF4-FFF2-40B4-BE49-F238E27FC236}">
                <a16:creationId xmlns:a16="http://schemas.microsoft.com/office/drawing/2014/main" id="{ACE2DCFD-EFAB-71DF-776D-014822C0ABEC}"/>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2CFBB608-C785-A34D-1B6D-96361A676495}"/>
              </a:ext>
            </a:extLst>
          </p:cNvPr>
          <p:cNvCxnSpPr>
            <a:cxnSpLocks/>
          </p:cNvCxnSpPr>
          <p:nvPr/>
        </p:nvCxnSpPr>
        <p:spPr>
          <a:xfrm>
            <a:off x="8727541" y="533400"/>
            <a:ext cx="293106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53436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2401" y="691866"/>
            <a:ext cx="3448141" cy="2247273"/>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4419600" y="530353"/>
            <a:ext cx="7239000" cy="4019112"/>
          </a:xfrm>
          <a:blipFill>
            <a:blip r:embed="rId2">
              <a:alphaModFix amt="70000"/>
            </a:blip>
            <a:stretch>
              <a:fillRect/>
            </a:stretch>
          </a:blipFill>
          <a:effectLst>
            <a:outerShdw blurRad="190500" dir="144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05470" y="4735286"/>
            <a:ext cx="7239000" cy="142487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BF4D8B86-78FA-4747-9401-2399B1893341}"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4A0C081E-1CAD-8E64-5453-4CC21A0A90FD}"/>
              </a:ext>
            </a:extLst>
          </p:cNvPr>
          <p:cNvCxnSpPr>
            <a:cxnSpLocks/>
          </p:cNvCxnSpPr>
          <p:nvPr/>
        </p:nvCxnSpPr>
        <p:spPr>
          <a:xfrm>
            <a:off x="530274" y="530352"/>
            <a:ext cx="3354124"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3400" y="6326367"/>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6828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756" y="691866"/>
            <a:ext cx="3540062" cy="2247273"/>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4419600" y="533400"/>
            <a:ext cx="7239000" cy="3157452"/>
          </a:xfrm>
          <a:blipFill>
            <a:blip r:embed="rId2">
              <a:alphaModFix amt="70000"/>
            </a:blip>
            <a:stretch>
              <a:fillRect/>
            </a:stretch>
          </a:blipFill>
          <a:effectLst>
            <a:outerShdw blurRad="190500" dir="144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19600" y="3933645"/>
            <a:ext cx="7261323" cy="238211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5ECC63D-CDB3-4317-A945-BF72F7BF98EB}"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4A0C081E-1CAD-8E64-5453-4CC21A0A90FD}"/>
              </a:ext>
            </a:extLst>
          </p:cNvPr>
          <p:cNvCxnSpPr>
            <a:cxnSpLocks/>
          </p:cNvCxnSpPr>
          <p:nvPr/>
        </p:nvCxnSpPr>
        <p:spPr>
          <a:xfrm>
            <a:off x="533400" y="530352"/>
            <a:ext cx="33528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3400" y="6324542"/>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F4D8D45-8224-ED36-94DF-FAE863F412D1}"/>
              </a:ext>
            </a:extLst>
          </p:cNvPr>
          <p:cNvCxnSpPr>
            <a:cxnSpLocks/>
          </p:cNvCxnSpPr>
          <p:nvPr/>
        </p:nvCxnSpPr>
        <p:spPr>
          <a:xfrm>
            <a:off x="5013762" y="1892587"/>
            <a:ext cx="654409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73901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AAFFBF3-C898-85FC-D25A-592E29515C23}"/>
              </a:ext>
            </a:extLst>
          </p:cNvPr>
          <p:cNvSpPr>
            <a:spLocks noGrp="1"/>
          </p:cNvSpPr>
          <p:nvPr>
            <p:ph type="pic" sz="quarter" idx="13" hasCustomPrompt="1"/>
          </p:nvPr>
        </p:nvSpPr>
        <p:spPr>
          <a:xfrm>
            <a:off x="0" y="0"/>
            <a:ext cx="12192000" cy="6858000"/>
          </a:xfrm>
          <a:custGeom>
            <a:avLst/>
            <a:gdLst>
              <a:gd name="connsiteX0" fmla="*/ 510023 w 12192000"/>
              <a:gd name="connsiteY0" fmla="*/ 505353 h 6858000"/>
              <a:gd name="connsiteX1" fmla="*/ 510023 w 12192000"/>
              <a:gd name="connsiteY1" fmla="*/ 6352647 h 6858000"/>
              <a:gd name="connsiteX2" fmla="*/ 5415398 w 12192000"/>
              <a:gd name="connsiteY2" fmla="*/ 6352647 h 6858000"/>
              <a:gd name="connsiteX3" fmla="*/ 5415398 w 12192000"/>
              <a:gd name="connsiteY3" fmla="*/ 5053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10023" y="505353"/>
                </a:moveTo>
                <a:lnTo>
                  <a:pt x="510023" y="6352647"/>
                </a:lnTo>
                <a:lnTo>
                  <a:pt x="5415398" y="6352647"/>
                </a:lnTo>
                <a:lnTo>
                  <a:pt x="5415398" y="505353"/>
                </a:lnTo>
                <a:close/>
                <a:moveTo>
                  <a:pt x="0" y="0"/>
                </a:moveTo>
                <a:lnTo>
                  <a:pt x="12192000" y="0"/>
                </a:lnTo>
                <a:lnTo>
                  <a:pt x="12192000" y="6858000"/>
                </a:lnTo>
                <a:lnTo>
                  <a:pt x="0" y="6858000"/>
                </a:lnTo>
                <a:close/>
              </a:path>
            </a:pathLst>
          </a:custGeom>
          <a:blipFill>
            <a:blip r:embed="rId2">
              <a:alphaModFix amt="70000"/>
            </a:blip>
            <a:stretch>
              <a:fillRect/>
            </a:stretch>
          </a:blipFill>
          <a:effectLst>
            <a:innerShdw blurRad="215900" dist="25400" dir="13500000">
              <a:prstClr val="black">
                <a:alpha val="15000"/>
              </a:prstClr>
            </a:innerShdw>
          </a:effectLst>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839297" y="1136691"/>
            <a:ext cx="4135970" cy="3038878"/>
          </a:xfrm>
        </p:spPr>
        <p:txBody>
          <a:bodyPr anchor="t">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842093" y="5282217"/>
            <a:ext cx="4136599" cy="947146"/>
          </a:xfrm>
        </p:spPr>
        <p:txBody>
          <a:bodyPr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a:xfrm>
            <a:off x="402336" y="6426091"/>
            <a:ext cx="3877552" cy="365125"/>
          </a:xfrm>
        </p:spPr>
        <p:txBody>
          <a:bodyPr/>
          <a:lstStyle>
            <a:lvl1pPr>
              <a:defRPr>
                <a:solidFill>
                  <a:schemeClr val="bg1">
                    <a:alpha val="60000"/>
                  </a:schemeClr>
                </a:solidFill>
                <a:effectLst>
                  <a:outerShdw blurRad="38100" dist="38100" dir="2700000" algn="tl">
                    <a:srgbClr val="000000">
                      <a:alpha val="43137"/>
                    </a:srgbClr>
                  </a:outerShdw>
                </a:effectLst>
              </a:defRPr>
            </a:lvl1pPr>
          </a:lstStyle>
          <a:p>
            <a:r>
              <a:rPr lang="en-US"/>
              <a:t>Sample 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bg1">
                    <a:alpha val="60000"/>
                  </a:schemeClr>
                </a:solidFill>
                <a:effectLst>
                  <a:outerShdw blurRad="38100" dist="38100" dir="2700000" algn="tl">
                    <a:srgbClr val="000000">
                      <a:alpha val="43137"/>
                    </a:srgbClr>
                  </a:outerShdw>
                </a:effectLst>
              </a:defRPr>
            </a:lvl1pPr>
          </a:lstStyle>
          <a:p>
            <a:fld id="{AAD51419-3F0D-4A1E-BC8B-A018756B4625}" type="datetime1">
              <a:rPr lang="en-US" smtClean="0"/>
              <a:t>9/24/2025</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bg1">
                    <a:alpha val="60000"/>
                  </a:schemeClr>
                </a:solidFill>
                <a:effectLst>
                  <a:outerShdw blurRad="38100" dist="38100" dir="2700000" algn="tl">
                    <a:srgbClr val="000000">
                      <a:alpha val="43137"/>
                    </a:srgbClr>
                  </a:outerShdw>
                </a:effectLst>
              </a:defRPr>
            </a:lvl1p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280C4FA-D5DF-A52F-5EBC-E1A231F643A5}"/>
              </a:ext>
            </a:extLst>
          </p:cNvPr>
          <p:cNvCxnSpPr>
            <a:cxnSpLocks/>
          </p:cNvCxnSpPr>
          <p:nvPr/>
        </p:nvCxnSpPr>
        <p:spPr>
          <a:xfrm>
            <a:off x="944438" y="5162641"/>
            <a:ext cx="403082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2BEF2C1-7030-5074-0586-5EBAF7D59A33}"/>
              </a:ext>
            </a:extLst>
          </p:cNvPr>
          <p:cNvCxnSpPr>
            <a:cxnSpLocks/>
          </p:cNvCxnSpPr>
          <p:nvPr/>
        </p:nvCxnSpPr>
        <p:spPr>
          <a:xfrm>
            <a:off x="944438" y="904533"/>
            <a:ext cx="4036971" cy="0"/>
          </a:xfrm>
          <a:prstGeom prst="line">
            <a:avLst/>
          </a:prstGeom>
          <a:ln w="444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34336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2399" y="4829695"/>
            <a:ext cx="4289051" cy="1413164"/>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533400"/>
            <a:ext cx="11125200" cy="4013885"/>
          </a:xfrm>
          <a:blipFill>
            <a:blip r:embed="rId2">
              <a:alphaModFix amt="70000"/>
            </a:blip>
            <a:stretch>
              <a:fillRect/>
            </a:stretch>
          </a:blipFill>
          <a:effectLst>
            <a:outerShdw blurRad="177800" dir="14400000" sx="98000" sy="98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4289051" cy="365125"/>
          </a:xfrm>
        </p:spPr>
        <p:txBody>
          <a:bodyPr/>
          <a:lstStyle/>
          <a:p>
            <a:r>
              <a:rPr lang="en-US" dirty="0"/>
              <a:t>Sample 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103779" y="4829695"/>
            <a:ext cx="6554822" cy="152954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F1B6FEA0-B839-4598-B2DD-445068A8396C}"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271005115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100" y="3910560"/>
            <a:ext cx="3472256" cy="2017604"/>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399" y="533400"/>
            <a:ext cx="11125201" cy="3109082"/>
          </a:xfrm>
          <a:blipFill>
            <a:blip r:embed="rId2">
              <a:alphaModFix amt="70000"/>
            </a:blip>
            <a:stretch>
              <a:fillRect/>
            </a:stretch>
          </a:blipFill>
          <a:effectLst>
            <a:outerShdw blurRad="177800" dir="14400000" sx="98000" sy="98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19600" y="3912655"/>
            <a:ext cx="7239000" cy="24073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BF024032-45C2-4C36-A7D1-3A3BD65AF0CF}"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5650095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099" y="700185"/>
            <a:ext cx="3473587" cy="181536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19601" y="702280"/>
            <a:ext cx="7239000" cy="22409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3205927"/>
            <a:ext cx="11125200" cy="3118670"/>
          </a:xfrm>
          <a:blipFill>
            <a:blip r:embed="rId2">
              <a:alphaModFix amt="70000"/>
            </a:blip>
            <a:stretch>
              <a:fillRect/>
            </a:stretch>
          </a:blipFill>
          <a:effectLst>
            <a:outerShdw blurRad="177800" dir="14400000" sx="97000" sy="97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70D67178-055F-49DC-969F-AB374B7A5758}"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A9BF7A8-7F92-8C69-89EE-92496D80C1C2}"/>
              </a:ext>
            </a:extLst>
          </p:cNvPr>
          <p:cNvCxnSpPr>
            <a:cxnSpLocks/>
          </p:cNvCxnSpPr>
          <p:nvPr/>
        </p:nvCxnSpPr>
        <p:spPr>
          <a:xfrm>
            <a:off x="533400" y="5334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84059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100" y="365760"/>
            <a:ext cx="11243982" cy="914400"/>
          </a:xfrm>
        </p:spPr>
        <p:txBody>
          <a:bodyPr anchor="b"/>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0352" y="1720219"/>
            <a:ext cx="6022848" cy="4604382"/>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101260" y="1623629"/>
            <a:ext cx="4557340" cy="4706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BAA5E08-9FB8-6BC2-0794-A92E1336B939}"/>
              </a:ext>
            </a:extLst>
          </p:cNvPr>
          <p:cNvSpPr>
            <a:spLocks noGrp="1"/>
          </p:cNvSpPr>
          <p:nvPr>
            <p:ph type="ftr" sz="quarter" idx="15"/>
          </p:nvPr>
        </p:nvSpPr>
        <p:spPr/>
        <p:txBody>
          <a:bodyPr/>
          <a:lstStyle/>
          <a:p>
            <a:r>
              <a:rPr lang="en-US" dirty="0"/>
              <a:t>Sample Footer Text</a:t>
            </a:r>
          </a:p>
        </p:txBody>
      </p:sp>
      <p:sp>
        <p:nvSpPr>
          <p:cNvPr id="8" name="Date Placeholder 7">
            <a:extLst>
              <a:ext uri="{FF2B5EF4-FFF2-40B4-BE49-F238E27FC236}">
                <a16:creationId xmlns:a16="http://schemas.microsoft.com/office/drawing/2014/main" id="{17819C0A-5C58-B9A1-EDD9-43A971A8DE10}"/>
              </a:ext>
            </a:extLst>
          </p:cNvPr>
          <p:cNvSpPr>
            <a:spLocks noGrp="1"/>
          </p:cNvSpPr>
          <p:nvPr>
            <p:ph type="dt" sz="half" idx="14"/>
          </p:nvPr>
        </p:nvSpPr>
        <p:spPr/>
        <p:txBody>
          <a:bodyPr/>
          <a:lstStyle/>
          <a:p>
            <a:fld id="{85436D6D-18C4-497A-81D8-87B6E0BF7395}" type="datetime1">
              <a:rPr lang="en-US" smtClean="0"/>
              <a:t>9/24/2025</a:t>
            </a:fld>
            <a:endParaRPr lang="en-US"/>
          </a:p>
        </p:txBody>
      </p:sp>
      <p:sp>
        <p:nvSpPr>
          <p:cNvPr id="11" name="Slide Number Placeholder 10">
            <a:extLst>
              <a:ext uri="{FF2B5EF4-FFF2-40B4-BE49-F238E27FC236}">
                <a16:creationId xmlns:a16="http://schemas.microsoft.com/office/drawing/2014/main" id="{EC8A4CD6-C6D7-317B-80FA-CA83089B05F6}"/>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89C51D6-8120-DE83-0A77-B4C479640664}"/>
              </a:ext>
            </a:extLst>
          </p:cNvPr>
          <p:cNvCxnSpPr>
            <a:cxnSpLocks/>
          </p:cNvCxnSpPr>
          <p:nvPr/>
        </p:nvCxnSpPr>
        <p:spPr>
          <a:xfrm>
            <a:off x="530352" y="1353312"/>
            <a:ext cx="11141874"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08547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755" y="691867"/>
            <a:ext cx="4067721" cy="1559555"/>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2521819"/>
            <a:ext cx="3886200" cy="3802781"/>
          </a:xfrm>
          <a:blipFill>
            <a:blip r:embed="rId2">
              <a:alphaModFix amt="70000"/>
            </a:blip>
            <a:stretch>
              <a:fillRect/>
            </a:stretch>
          </a:blipFill>
          <a:effectLst>
            <a:outerShdw blurRad="190500" dir="144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960685" y="694944"/>
            <a:ext cx="6705600" cy="5629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3984743" cy="365125"/>
          </a:xfrm>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1CE585B-D50B-46C7-90D5-F8C248FB96B3}" type="datetime1">
              <a:rPr lang="en-US" smtClean="0"/>
              <a:t>9/24/2025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183792371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100" y="4295957"/>
            <a:ext cx="4000501" cy="1889558"/>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533400" y="531891"/>
            <a:ext cx="3886202" cy="3603594"/>
          </a:xfrm>
          <a:blipFill>
            <a:blip r:embed="rId2">
              <a:alphaModFix amt="70000"/>
            </a:blip>
            <a:stretch>
              <a:fillRect/>
            </a:stretch>
          </a:blipFill>
          <a:effectLst>
            <a:outerShdw blurRad="190500" dir="144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953001" y="694944"/>
            <a:ext cx="6705599" cy="5506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2354F31B-6E0C-9ACF-A3B4-2BE5DD2D21D0}"/>
              </a:ext>
            </a:extLst>
          </p:cNvPr>
          <p:cNvSpPr>
            <a:spLocks noGrp="1"/>
          </p:cNvSpPr>
          <p:nvPr>
            <p:ph type="ftr" sz="quarter" idx="15"/>
          </p:nvPr>
        </p:nvSpPr>
        <p:spPr/>
        <p:txBody>
          <a:bodyPr/>
          <a:lstStyle/>
          <a:p>
            <a:r>
              <a:rPr lang="en-US"/>
              <a:t>Sample Footer Text</a:t>
            </a:r>
          </a:p>
        </p:txBody>
      </p:sp>
      <p:sp>
        <p:nvSpPr>
          <p:cNvPr id="9" name="Date Placeholder 8">
            <a:extLst>
              <a:ext uri="{FF2B5EF4-FFF2-40B4-BE49-F238E27FC236}">
                <a16:creationId xmlns:a16="http://schemas.microsoft.com/office/drawing/2014/main" id="{1D4992A1-A620-24C8-73C6-0C53DD6F3868}"/>
              </a:ext>
            </a:extLst>
          </p:cNvPr>
          <p:cNvSpPr>
            <a:spLocks noGrp="1"/>
          </p:cNvSpPr>
          <p:nvPr>
            <p:ph type="dt" sz="half" idx="14"/>
          </p:nvPr>
        </p:nvSpPr>
        <p:spPr/>
        <p:txBody>
          <a:bodyPr/>
          <a:lstStyle/>
          <a:p>
            <a:fld id="{BFA9687D-6191-4AD9-82A2-1B737232915B}" type="datetime1">
              <a:rPr lang="en-US" smtClean="0"/>
              <a:t>9/24/2025</a:t>
            </a:fld>
            <a:endParaRPr lang="en-US"/>
          </a:p>
        </p:txBody>
      </p:sp>
      <p:sp>
        <p:nvSpPr>
          <p:cNvPr id="12" name="Slide Number Placeholder 11">
            <a:extLst>
              <a:ext uri="{FF2B5EF4-FFF2-40B4-BE49-F238E27FC236}">
                <a16:creationId xmlns:a16="http://schemas.microsoft.com/office/drawing/2014/main" id="{F2384E85-ACDE-270D-7478-1B88F47F14A5}"/>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4953001" y="531891"/>
            <a:ext cx="670559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3399" y="6324600"/>
            <a:ext cx="1112520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00948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12889" y="5074607"/>
            <a:ext cx="11166223" cy="1068234"/>
          </a:xfrm>
        </p:spPr>
        <p:txBody>
          <a:bodyPr anchor="ctr">
            <a:normAutofit/>
          </a:bodyPr>
          <a:lstStyle>
            <a:lvl1pPr algn="ctr">
              <a:defRPr sz="2800">
                <a:solidFill>
                  <a:schemeClr val="tx1"/>
                </a:solidFill>
                <a:latin typeface="+mj-lt"/>
              </a:defRPr>
            </a:lvl1pPr>
          </a:lstStyle>
          <a:p>
            <a:r>
              <a:rPr lang="en-US" dirty="0"/>
              <a:t>Click to Edit Text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516419" y="495833"/>
            <a:ext cx="11159163" cy="4245996"/>
          </a:xfrm>
        </p:spPr>
        <p:txBody>
          <a:bodyPr anchor="ctr">
            <a:normAutofit/>
          </a:bodyPr>
          <a:lstStyle>
            <a:lvl1pPr marL="0" indent="0" algn="ctr">
              <a:lnSpc>
                <a:spcPct val="90000"/>
              </a:lnSpc>
              <a:buNone/>
              <a:defRPr sz="32000" cap="none" baseline="0">
                <a:solidFill>
                  <a:schemeClr val="accent1"/>
                </a:solidFill>
                <a:latin typeface="+mj-lt"/>
              </a:defRPr>
            </a:lvl1pPr>
            <a:lvl2pPr marL="228600" indent="0" algn="ctr">
              <a:lnSpc>
                <a:spcPct val="110000"/>
              </a:lnSpc>
              <a:buNone/>
              <a:defRPr sz="2400" cap="none" baseline="0">
                <a:solidFill>
                  <a:schemeClr val="tx1"/>
                </a:solidFill>
                <a:latin typeface="+mj-lt"/>
              </a:defRPr>
            </a:lvl2pPr>
            <a:lvl3pPr marL="457200" indent="0" algn="ctr">
              <a:lnSpc>
                <a:spcPct val="110000"/>
              </a:lnSpc>
              <a:buNone/>
              <a:defRPr sz="2000" cap="none" baseline="0">
                <a:solidFill>
                  <a:schemeClr val="tx1"/>
                </a:solidFill>
                <a:latin typeface="+mj-lt"/>
              </a:defRPr>
            </a:lvl3pPr>
            <a:lvl4pPr marL="685800" indent="0" algn="ctr">
              <a:lnSpc>
                <a:spcPct val="110000"/>
              </a:lnSpc>
              <a:buNone/>
              <a:defRPr sz="1800" cap="none" baseline="0">
                <a:solidFill>
                  <a:schemeClr val="tx1"/>
                </a:solidFill>
                <a:latin typeface="+mj-lt"/>
              </a:defRPr>
            </a:lvl4pPr>
            <a:lvl5pPr marL="914400" indent="0" algn="ctr">
              <a:lnSpc>
                <a:spcPct val="110000"/>
              </a:lnSpc>
              <a:buNone/>
              <a:defRPr sz="1600" cap="none" baseline="0">
                <a:solidFill>
                  <a:schemeClr val="tx1"/>
                </a:solidFill>
                <a:latin typeface="+mj-lt"/>
              </a:defRPr>
            </a:lvl5pPr>
          </a:lstStyle>
          <a:p>
            <a:pPr lvl="0"/>
            <a:r>
              <a:rPr lang="en-US" dirty="0"/>
              <a:t>##%</a:t>
            </a:r>
          </a:p>
        </p:txBody>
      </p:sp>
      <p:sp>
        <p:nvSpPr>
          <p:cNvPr id="13" name="Footer Placeholder 12">
            <a:extLst>
              <a:ext uri="{FF2B5EF4-FFF2-40B4-BE49-F238E27FC236}">
                <a16:creationId xmlns:a16="http://schemas.microsoft.com/office/drawing/2014/main" id="{FADD3D14-222C-BA8A-E4C0-8637820CBAB1}"/>
              </a:ext>
            </a:extLst>
          </p:cNvPr>
          <p:cNvSpPr>
            <a:spLocks noGrp="1"/>
          </p:cNvSpPr>
          <p:nvPr>
            <p:ph type="ftr" sz="quarter" idx="15"/>
          </p:nvPr>
        </p:nvSpPr>
        <p:spPr/>
        <p:txBody>
          <a:bodyPr/>
          <a:lstStyle/>
          <a:p>
            <a:r>
              <a:rPr lang="en-US"/>
              <a:t>Sample Footer Text</a:t>
            </a:r>
          </a:p>
        </p:txBody>
      </p:sp>
      <p:sp>
        <p:nvSpPr>
          <p:cNvPr id="12" name="Date Placeholder 11">
            <a:extLst>
              <a:ext uri="{FF2B5EF4-FFF2-40B4-BE49-F238E27FC236}">
                <a16:creationId xmlns:a16="http://schemas.microsoft.com/office/drawing/2014/main" id="{7FEF00E3-D3E5-F5AF-F035-66A1547A0630}"/>
              </a:ext>
            </a:extLst>
          </p:cNvPr>
          <p:cNvSpPr>
            <a:spLocks noGrp="1"/>
          </p:cNvSpPr>
          <p:nvPr>
            <p:ph type="dt" sz="half" idx="14"/>
          </p:nvPr>
        </p:nvSpPr>
        <p:spPr/>
        <p:txBody>
          <a:bodyPr/>
          <a:lstStyle/>
          <a:p>
            <a:fld id="{5F2E741A-92DD-45DF-8212-2D8EB227508B}" type="datetime1">
              <a:rPr lang="en-US" smtClean="0"/>
              <a:t>9/24/2025</a:t>
            </a:fld>
            <a:endParaRPr lang="en-US"/>
          </a:p>
        </p:txBody>
      </p:sp>
      <p:sp>
        <p:nvSpPr>
          <p:cNvPr id="14" name="Slide Number Placeholder 13">
            <a:extLst>
              <a:ext uri="{FF2B5EF4-FFF2-40B4-BE49-F238E27FC236}">
                <a16:creationId xmlns:a16="http://schemas.microsoft.com/office/drawing/2014/main" id="{37222D35-3F63-3753-6F10-57879AFE3C59}"/>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6" name="Straight Connector 5">
            <a:extLst>
              <a:ext uri="{FF2B5EF4-FFF2-40B4-BE49-F238E27FC236}">
                <a16:creationId xmlns:a16="http://schemas.microsoft.com/office/drawing/2014/main" id="{96998540-FFAB-625C-C2E6-DC04B074A2C4}"/>
              </a:ext>
            </a:extLst>
          </p:cNvPr>
          <p:cNvCxnSpPr>
            <a:cxnSpLocks/>
          </p:cNvCxnSpPr>
          <p:nvPr/>
        </p:nvCxnSpPr>
        <p:spPr>
          <a:xfrm>
            <a:off x="530352" y="4839664"/>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FE9B0A1-4C47-68AF-0383-4819E2242D4E}"/>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48130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umber Large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12889" y="5074607"/>
            <a:ext cx="11166223" cy="1068234"/>
          </a:xfrm>
        </p:spPr>
        <p:txBody>
          <a:bodyPr anchor="ctr">
            <a:normAutofit/>
          </a:bodyPr>
          <a:lstStyle>
            <a:lvl1pPr algn="ctr">
              <a:defRPr sz="2800">
                <a:solidFill>
                  <a:schemeClr val="tx1"/>
                </a:solidFill>
                <a:latin typeface="+mj-lt"/>
              </a:defRPr>
            </a:lvl1pPr>
          </a:lstStyle>
          <a:p>
            <a:r>
              <a:rPr lang="en-US" dirty="0"/>
              <a:t>Click to Edit Text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516419" y="684675"/>
            <a:ext cx="11159163" cy="4229674"/>
          </a:xfrm>
        </p:spPr>
        <p:txBody>
          <a:bodyPr anchor="ctr">
            <a:normAutofit/>
          </a:bodyPr>
          <a:lstStyle>
            <a:lvl1pPr marL="0" indent="0" algn="ctr">
              <a:lnSpc>
                <a:spcPct val="90000"/>
              </a:lnSpc>
              <a:buNone/>
              <a:defRPr sz="32000" cap="none" baseline="0">
                <a:solidFill>
                  <a:schemeClr val="tx1"/>
                </a:solidFill>
                <a:latin typeface="+mj-lt"/>
              </a:defRPr>
            </a:lvl1pPr>
            <a:lvl2pPr marL="228600" indent="0" algn="ctr">
              <a:lnSpc>
                <a:spcPct val="110000"/>
              </a:lnSpc>
              <a:buNone/>
              <a:defRPr sz="2400" cap="none" baseline="0">
                <a:solidFill>
                  <a:schemeClr val="tx1"/>
                </a:solidFill>
                <a:latin typeface="+mj-lt"/>
              </a:defRPr>
            </a:lvl2pPr>
            <a:lvl3pPr marL="457200" indent="0" algn="ctr">
              <a:lnSpc>
                <a:spcPct val="110000"/>
              </a:lnSpc>
              <a:buNone/>
              <a:defRPr sz="2000" cap="none" baseline="0">
                <a:solidFill>
                  <a:schemeClr val="tx1"/>
                </a:solidFill>
                <a:latin typeface="+mj-lt"/>
              </a:defRPr>
            </a:lvl3pPr>
            <a:lvl4pPr marL="685800" indent="0" algn="ctr">
              <a:lnSpc>
                <a:spcPct val="110000"/>
              </a:lnSpc>
              <a:buNone/>
              <a:defRPr sz="1800" cap="none" baseline="0">
                <a:solidFill>
                  <a:schemeClr val="tx1"/>
                </a:solidFill>
                <a:latin typeface="+mj-lt"/>
              </a:defRPr>
            </a:lvl4pPr>
            <a:lvl5pPr marL="914400" indent="0" algn="ctr">
              <a:lnSpc>
                <a:spcPct val="110000"/>
              </a:lnSpc>
              <a:buNone/>
              <a:defRPr sz="1600" cap="none" baseline="0">
                <a:solidFill>
                  <a:schemeClr val="tx1"/>
                </a:solidFill>
                <a:latin typeface="+mj-lt"/>
              </a:defRPr>
            </a:lvl5pPr>
          </a:lstStyle>
          <a:p>
            <a:pPr lvl="0"/>
            <a:r>
              <a:rPr lang="en-US" dirty="0"/>
              <a:t>##%</a:t>
            </a:r>
          </a:p>
        </p:txBody>
      </p:sp>
      <p:sp>
        <p:nvSpPr>
          <p:cNvPr id="10" name="Footer Placeholder 9">
            <a:extLst>
              <a:ext uri="{FF2B5EF4-FFF2-40B4-BE49-F238E27FC236}">
                <a16:creationId xmlns:a16="http://schemas.microsoft.com/office/drawing/2014/main" id="{897B8847-6473-457E-E96C-6389E70595B5}"/>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9" name="Date Placeholder 8">
            <a:extLst>
              <a:ext uri="{FF2B5EF4-FFF2-40B4-BE49-F238E27FC236}">
                <a16:creationId xmlns:a16="http://schemas.microsoft.com/office/drawing/2014/main" id="{397385FA-3FF0-FCCA-55E3-8E053BA2CA47}"/>
              </a:ext>
            </a:extLst>
          </p:cNvPr>
          <p:cNvSpPr>
            <a:spLocks noGrp="1"/>
          </p:cNvSpPr>
          <p:nvPr>
            <p:ph type="dt" sz="half" idx="14"/>
          </p:nvPr>
        </p:nvSpPr>
        <p:spPr/>
        <p:txBody>
          <a:bodyPr/>
          <a:lstStyle>
            <a:lvl1pPr>
              <a:defRPr>
                <a:solidFill>
                  <a:schemeClr val="tx1"/>
                </a:solidFill>
              </a:defRPr>
            </a:lvl1pPr>
          </a:lstStyle>
          <a:p>
            <a:fld id="{613F8E84-C221-42E2-A88F-FC6CBC7F05E7}" type="datetime1">
              <a:rPr lang="en-US" smtClean="0"/>
              <a:t>9/24/2025</a:t>
            </a:fld>
            <a:endParaRPr lang="en-US"/>
          </a:p>
        </p:txBody>
      </p:sp>
      <p:sp>
        <p:nvSpPr>
          <p:cNvPr id="11" name="Slide Number Placeholder 10">
            <a:extLst>
              <a:ext uri="{FF2B5EF4-FFF2-40B4-BE49-F238E27FC236}">
                <a16:creationId xmlns:a16="http://schemas.microsoft.com/office/drawing/2014/main" id="{E72B5E7B-6D54-E7B9-4307-C655E0BCABB3}"/>
              </a:ext>
            </a:extLst>
          </p:cNvPr>
          <p:cNvSpPr>
            <a:spLocks noGrp="1"/>
          </p:cNvSpPr>
          <p:nvPr>
            <p:ph type="sldNum" sz="quarter" idx="16"/>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6" name="Straight Connector 5">
            <a:extLst>
              <a:ext uri="{FF2B5EF4-FFF2-40B4-BE49-F238E27FC236}">
                <a16:creationId xmlns:a16="http://schemas.microsoft.com/office/drawing/2014/main" id="{96998540-FFAB-625C-C2E6-DC04B074A2C4}"/>
              </a:ext>
            </a:extLst>
          </p:cNvPr>
          <p:cNvCxnSpPr>
            <a:cxnSpLocks/>
          </p:cNvCxnSpPr>
          <p:nvPr/>
        </p:nvCxnSpPr>
        <p:spPr>
          <a:xfrm>
            <a:off x="530352" y="4839664"/>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FE9B0A1-4C47-68AF-0383-4819E2242D4E}"/>
              </a:ext>
            </a:extLst>
          </p:cNvPr>
          <p:cNvCxnSpPr>
            <a:cxnSpLocks/>
          </p:cNvCxnSpPr>
          <p:nvPr/>
        </p:nvCxnSpPr>
        <p:spPr>
          <a:xfrm>
            <a:off x="530352" y="6328597"/>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93151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umber Larg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8371577" y="1673353"/>
            <a:ext cx="3287023" cy="3510898"/>
          </a:xfrm>
        </p:spPr>
        <p:txBody>
          <a:bodyPr vert="horz" lIns="91440" tIns="45720" rIns="91440" bIns="45720" rtlCol="0" anchor="ctr">
            <a:normAutofit/>
          </a:bodyPr>
          <a:lstStyle>
            <a:lvl1pPr>
              <a:lnSpc>
                <a:spcPct val="110000"/>
              </a:lnSpc>
              <a:defRPr lang="en-US" sz="2800" cap="none" baseline="0" dirty="0">
                <a:latin typeface="+mn-lt"/>
              </a:defRPr>
            </a:lvl1pPr>
          </a:lstStyle>
          <a:p>
            <a:pPr lvl="0"/>
            <a:r>
              <a:rPr lang="en-US" dirty="0"/>
              <a:t>Click to edit text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365759" y="1328272"/>
            <a:ext cx="7445950" cy="4169651"/>
          </a:xfrm>
        </p:spPr>
        <p:txBody>
          <a:bodyPr anchor="ctr">
            <a:normAutofit/>
          </a:bodyPr>
          <a:lstStyle>
            <a:lvl1pPr marL="0" indent="0" algn="ctr">
              <a:lnSpc>
                <a:spcPct val="110000"/>
              </a:lnSpc>
              <a:buNone/>
              <a:defRPr sz="23700" cap="none" baseline="0">
                <a:solidFill>
                  <a:schemeClr val="accent1"/>
                </a:solidFill>
                <a:latin typeface="+mj-lt"/>
              </a:defRPr>
            </a:lvl1pPr>
            <a:lvl2pPr marL="228600" indent="0" algn="l">
              <a:lnSpc>
                <a:spcPct val="110000"/>
              </a:lnSpc>
              <a:buNone/>
              <a:defRPr sz="2400" cap="none" baseline="0">
                <a:solidFill>
                  <a:schemeClr val="bg1"/>
                </a:solidFill>
              </a:defRPr>
            </a:lvl2pPr>
            <a:lvl3pPr marL="457200" indent="0" algn="l">
              <a:lnSpc>
                <a:spcPct val="110000"/>
              </a:lnSpc>
              <a:buNone/>
              <a:defRPr sz="2000" cap="none" baseline="0">
                <a:solidFill>
                  <a:schemeClr val="bg1"/>
                </a:solidFill>
              </a:defRPr>
            </a:lvl3pPr>
            <a:lvl4pPr marL="685800" indent="0" algn="l">
              <a:lnSpc>
                <a:spcPct val="110000"/>
              </a:lnSpc>
              <a:buNone/>
              <a:defRPr sz="1800" cap="none" baseline="0">
                <a:solidFill>
                  <a:schemeClr val="bg1"/>
                </a:solidFill>
              </a:defRPr>
            </a:lvl4pPr>
            <a:lvl5pPr marL="914400" indent="0" algn="l">
              <a:lnSpc>
                <a:spcPct val="110000"/>
              </a:lnSpc>
              <a:buNone/>
              <a:defRPr sz="1600" cap="none" baseline="0">
                <a:solidFill>
                  <a:schemeClr val="bg1"/>
                </a:solidFill>
              </a:defRPr>
            </a:lvl5pPr>
          </a:lstStyle>
          <a:p>
            <a:pPr lvl="0"/>
            <a:r>
              <a:rPr lang="en-US" dirty="0"/>
              <a:t>##%</a:t>
            </a:r>
          </a:p>
        </p:txBody>
      </p:sp>
      <p:sp>
        <p:nvSpPr>
          <p:cNvPr id="11" name="Footer Placeholder 10">
            <a:extLst>
              <a:ext uri="{FF2B5EF4-FFF2-40B4-BE49-F238E27FC236}">
                <a16:creationId xmlns:a16="http://schemas.microsoft.com/office/drawing/2014/main" id="{446459C9-E9DA-926C-F0C0-5EEDE6960776}"/>
              </a:ext>
            </a:extLst>
          </p:cNvPr>
          <p:cNvSpPr>
            <a:spLocks noGrp="1"/>
          </p:cNvSpPr>
          <p:nvPr>
            <p:ph type="ftr" sz="quarter" idx="15"/>
          </p:nvPr>
        </p:nvSpPr>
        <p:spPr/>
        <p:txBody>
          <a:bodyPr/>
          <a:lstStyle/>
          <a:p>
            <a:r>
              <a:rPr lang="en-US"/>
              <a:t>Sample Footer Text</a:t>
            </a:r>
          </a:p>
        </p:txBody>
      </p:sp>
      <p:sp>
        <p:nvSpPr>
          <p:cNvPr id="8" name="Date Placeholder 7">
            <a:extLst>
              <a:ext uri="{FF2B5EF4-FFF2-40B4-BE49-F238E27FC236}">
                <a16:creationId xmlns:a16="http://schemas.microsoft.com/office/drawing/2014/main" id="{C1D02E87-8057-8AC7-6F57-2066BA1BC9B7}"/>
              </a:ext>
            </a:extLst>
          </p:cNvPr>
          <p:cNvSpPr>
            <a:spLocks noGrp="1"/>
          </p:cNvSpPr>
          <p:nvPr>
            <p:ph type="dt" sz="half" idx="14"/>
          </p:nvPr>
        </p:nvSpPr>
        <p:spPr/>
        <p:txBody>
          <a:bodyPr/>
          <a:lstStyle/>
          <a:p>
            <a:fld id="{34DFD6AF-0F92-4F71-9576-F6847C4CFE31}" type="datetime1">
              <a:rPr lang="en-US" smtClean="0"/>
              <a:t>9/24/2025</a:t>
            </a:fld>
            <a:endParaRPr lang="en-US"/>
          </a:p>
        </p:txBody>
      </p:sp>
      <p:sp>
        <p:nvSpPr>
          <p:cNvPr id="12" name="Slide Number Placeholder 11">
            <a:extLst>
              <a:ext uri="{FF2B5EF4-FFF2-40B4-BE49-F238E27FC236}">
                <a16:creationId xmlns:a16="http://schemas.microsoft.com/office/drawing/2014/main" id="{52EFA3D8-21DC-0E04-B4E7-4C502496DF9B}"/>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9" name="Straight Connector 8">
            <a:extLst>
              <a:ext uri="{FF2B5EF4-FFF2-40B4-BE49-F238E27FC236}">
                <a16:creationId xmlns:a16="http://schemas.microsoft.com/office/drawing/2014/main" id="{2426DA2D-1FAE-447C-839B-22F6F0CB343E}"/>
              </a:ext>
            </a:extLst>
          </p:cNvPr>
          <p:cNvCxnSpPr>
            <a:cxnSpLocks/>
          </p:cNvCxnSpPr>
          <p:nvPr/>
        </p:nvCxnSpPr>
        <p:spPr>
          <a:xfrm>
            <a:off x="516418" y="1198471"/>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9FD6543-37F0-7721-32E4-3B3C905CC66D}"/>
              </a:ext>
            </a:extLst>
          </p:cNvPr>
          <p:cNvCxnSpPr>
            <a:cxnSpLocks/>
          </p:cNvCxnSpPr>
          <p:nvPr/>
        </p:nvCxnSpPr>
        <p:spPr>
          <a:xfrm>
            <a:off x="530352" y="5638290"/>
            <a:ext cx="1114924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48822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1480" y="722376"/>
            <a:ext cx="10762488" cy="5458968"/>
          </a:xfrm>
        </p:spPr>
        <p:txBody>
          <a:bodyPr vert="horz" lIns="91440" tIns="45720" rIns="91440" bIns="45720" rtlCol="0">
            <a:normAutofit/>
          </a:bodyPr>
          <a:lstStyle>
            <a:lvl1pPr marL="0" indent="0">
              <a:lnSpc>
                <a:spcPct val="90000"/>
              </a:lnSpc>
              <a:buNone/>
              <a:defRPr lang="en-US" sz="7200" cap="all" baseline="0" dirty="0">
                <a:latin typeface="+mj-lt"/>
              </a:defRPr>
            </a:lvl1pPr>
            <a:lvl2pPr marL="457200" indent="0">
              <a:lnSpc>
                <a:spcPct val="90000"/>
              </a:lnSpc>
              <a:buNone/>
              <a:defRPr lang="en-US" sz="6600" cap="all" baseline="0" dirty="0">
                <a:latin typeface="+mj-lt"/>
              </a:defRPr>
            </a:lvl2pPr>
            <a:lvl3pPr marL="914400" indent="0">
              <a:lnSpc>
                <a:spcPct val="90000"/>
              </a:lnSpc>
              <a:buNone/>
              <a:defRPr lang="en-US" sz="6000" cap="all" baseline="0" dirty="0">
                <a:latin typeface="+mj-lt"/>
              </a:defRPr>
            </a:lvl3pPr>
            <a:lvl4pPr marL="1371600" indent="0">
              <a:lnSpc>
                <a:spcPct val="90000"/>
              </a:lnSpc>
              <a:buNone/>
              <a:defRPr lang="en-US" sz="6000" cap="all" baseline="0" dirty="0">
                <a:latin typeface="+mj-lt"/>
              </a:defRPr>
            </a:lvl4pPr>
            <a:lvl5pPr marL="1828800" indent="0">
              <a:lnSpc>
                <a:spcPct val="90000"/>
              </a:lnSpc>
              <a:buNone/>
              <a:defRPr lang="en-US" sz="6000" cap="all" baseline="0" dirty="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B4B05AAB-D167-637A-451A-510AF3173A7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6" name="Date Placeholder 5">
            <a:extLst>
              <a:ext uri="{FF2B5EF4-FFF2-40B4-BE49-F238E27FC236}">
                <a16:creationId xmlns:a16="http://schemas.microsoft.com/office/drawing/2014/main" id="{A28B3CFC-5715-1685-A039-A3162E1A6D00}"/>
              </a:ext>
            </a:extLst>
          </p:cNvPr>
          <p:cNvSpPr>
            <a:spLocks noGrp="1"/>
          </p:cNvSpPr>
          <p:nvPr>
            <p:ph type="dt" sz="half" idx="14"/>
          </p:nvPr>
        </p:nvSpPr>
        <p:spPr/>
        <p:txBody>
          <a:bodyPr/>
          <a:lstStyle>
            <a:lvl1pPr>
              <a:defRPr>
                <a:solidFill>
                  <a:schemeClr val="tx1"/>
                </a:solidFill>
              </a:defRPr>
            </a:lvl1pPr>
          </a:lstStyle>
          <a:p>
            <a:fld id="{028211E3-7798-4C1B-A8B7-1D4CC8744C3E}" type="datetime1">
              <a:rPr lang="en-US" smtClean="0"/>
              <a:t>9/24/2025</a:t>
            </a:fld>
            <a:endParaRPr lang="en-US"/>
          </a:p>
        </p:txBody>
      </p:sp>
      <p:sp>
        <p:nvSpPr>
          <p:cNvPr id="11" name="Slide Number Placeholder 10">
            <a:extLst>
              <a:ext uri="{FF2B5EF4-FFF2-40B4-BE49-F238E27FC236}">
                <a16:creationId xmlns:a16="http://schemas.microsoft.com/office/drawing/2014/main" id="{B5256ABD-1750-68C8-B3DD-DDDA3342C7F6}"/>
              </a:ext>
            </a:extLst>
          </p:cNvPr>
          <p:cNvSpPr>
            <a:spLocks noGrp="1"/>
          </p:cNvSpPr>
          <p:nvPr>
            <p:ph type="sldNum" sz="quarter" idx="16"/>
          </p:nvPr>
        </p:nvSpPr>
        <p:spPr/>
        <p:txBody>
          <a:bodyPr/>
          <a:lstStyle>
            <a:lvl1pPr>
              <a:defRPr>
                <a:solidFill>
                  <a:schemeClr val="tx1"/>
                </a:solidFill>
              </a:defRPr>
            </a:lvl1pPr>
          </a:lstStyle>
          <a:p>
            <a:fld id="{DD84031F-D6BF-4677-B12E-7D8B88BA70F7}" type="slidenum">
              <a:rPr lang="en-US" smtClean="0"/>
              <a:pPr/>
              <a:t>‹#›</a:t>
            </a:fld>
            <a:endParaRPr lang="en-US"/>
          </a:p>
        </p:txBody>
      </p:sp>
      <p:cxnSp>
        <p:nvCxnSpPr>
          <p:cNvPr id="8" name="Straight Connector 7">
            <a:extLst>
              <a:ext uri="{FF2B5EF4-FFF2-40B4-BE49-F238E27FC236}">
                <a16:creationId xmlns:a16="http://schemas.microsoft.com/office/drawing/2014/main" id="{07C0A4E9-267E-8FCC-AB27-70F0E33E2D79}"/>
              </a:ext>
            </a:extLst>
          </p:cNvPr>
          <p:cNvCxnSpPr>
            <a:cxnSpLocks/>
          </p:cNvCxnSpPr>
          <p:nvPr/>
        </p:nvCxnSpPr>
        <p:spPr>
          <a:xfrm>
            <a:off x="530352" y="533400"/>
            <a:ext cx="111282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7A1B5A9-A34C-A393-09C0-174C561F5FBF}"/>
              </a:ext>
            </a:extLst>
          </p:cNvPr>
          <p:cNvCxnSpPr>
            <a:cxnSpLocks/>
          </p:cNvCxnSpPr>
          <p:nvPr/>
        </p:nvCxnSpPr>
        <p:spPr>
          <a:xfrm>
            <a:off x="530352" y="6324600"/>
            <a:ext cx="111282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7373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with Picture 3">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1F847F0-1D67-5F49-6571-5F248F11275B}"/>
              </a:ext>
            </a:extLst>
          </p:cNvPr>
          <p:cNvCxnSpPr>
            <a:cxnSpLocks/>
          </p:cNvCxnSpPr>
          <p:nvPr/>
        </p:nvCxnSpPr>
        <p:spPr>
          <a:xfrm>
            <a:off x="8173214" y="530425"/>
            <a:ext cx="3485386" cy="0"/>
          </a:xfrm>
          <a:prstGeom prst="line">
            <a:avLst/>
          </a:prstGeom>
          <a:ln w="412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280C4FA-D5DF-A52F-5EBC-E1A231F643A5}"/>
              </a:ext>
            </a:extLst>
          </p:cNvPr>
          <p:cNvCxnSpPr>
            <a:cxnSpLocks/>
          </p:cNvCxnSpPr>
          <p:nvPr/>
        </p:nvCxnSpPr>
        <p:spPr>
          <a:xfrm>
            <a:off x="8173214" y="5498461"/>
            <a:ext cx="348538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8043968" y="768351"/>
            <a:ext cx="3685656" cy="2843527"/>
          </a:xfrm>
        </p:spPr>
        <p:txBody>
          <a:bodyPr anchor="t">
            <a:normAutofit/>
          </a:bodyPr>
          <a:lstStyle>
            <a:lvl1pPr>
              <a:defRPr sz="44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0" y="0"/>
            <a:ext cx="7605681" cy="6858000"/>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8073978" y="5681133"/>
            <a:ext cx="3655646" cy="664191"/>
          </a:xfrm>
        </p:spPr>
        <p:txBody>
          <a:bodyPr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1" name="Footer Placeholder 10">
            <a:extLst>
              <a:ext uri="{FF2B5EF4-FFF2-40B4-BE49-F238E27FC236}">
                <a16:creationId xmlns:a16="http://schemas.microsoft.com/office/drawing/2014/main" id="{E2571521-DF5C-DF9C-1A62-5F1513FC610C}"/>
              </a:ext>
            </a:extLst>
          </p:cNvPr>
          <p:cNvSpPr>
            <a:spLocks noGrp="1"/>
          </p:cNvSpPr>
          <p:nvPr>
            <p:ph type="ftr" sz="quarter" idx="15"/>
          </p:nvPr>
        </p:nvSpPr>
        <p:spPr>
          <a:xfrm>
            <a:off x="8073978" y="6426091"/>
            <a:ext cx="2295058"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1135B836-FBFB-89F8-B972-11036B55F5CF}"/>
              </a:ext>
            </a:extLst>
          </p:cNvPr>
          <p:cNvSpPr>
            <a:spLocks noGrp="1"/>
          </p:cNvSpPr>
          <p:nvPr>
            <p:ph type="dt" sz="half" idx="14"/>
          </p:nvPr>
        </p:nvSpPr>
        <p:spPr>
          <a:xfrm>
            <a:off x="10298013" y="6426091"/>
            <a:ext cx="875825" cy="365125"/>
          </a:xfrm>
        </p:spPr>
        <p:txBody>
          <a:bodyPr/>
          <a:lstStyle/>
          <a:p>
            <a:fld id="{DB416C6F-BD23-48A3-9D04-6B6FEC3702B5}" type="datetime1">
              <a:rPr lang="en-US" smtClean="0"/>
              <a:t>9/24/2025</a:t>
            </a:fld>
            <a:endParaRPr lang="en-US"/>
          </a:p>
        </p:txBody>
      </p:sp>
      <p:sp>
        <p:nvSpPr>
          <p:cNvPr id="12" name="Slide Number Placeholder 11">
            <a:extLst>
              <a:ext uri="{FF2B5EF4-FFF2-40B4-BE49-F238E27FC236}">
                <a16:creationId xmlns:a16="http://schemas.microsoft.com/office/drawing/2014/main" id="{50AD8387-A9F9-E9E2-1138-08C0AA495719}"/>
              </a:ext>
            </a:extLst>
          </p:cNvPr>
          <p:cNvSpPr>
            <a:spLocks noGrp="1"/>
          </p:cNvSpPr>
          <p:nvPr>
            <p:ph type="sldNum" sz="quarter" idx="16"/>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418974104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atement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0415" y="717754"/>
            <a:ext cx="10758791" cy="5458159"/>
          </a:xfrm>
        </p:spPr>
        <p:txBody>
          <a:bodyPr vert="horz" lIns="91440" tIns="45720" rIns="91440" bIns="45720" rtlCol="0" anchor="t">
            <a:normAutofit/>
          </a:bodyPr>
          <a:lstStyle>
            <a:lvl1pPr marL="0" indent="0">
              <a:lnSpc>
                <a:spcPct val="90000"/>
              </a:lnSpc>
              <a:spcBef>
                <a:spcPts val="1000"/>
              </a:spcBef>
              <a:buNone/>
              <a:defRPr lang="en-US" sz="7200" b="0" cap="all" baseline="0" dirty="0">
                <a:solidFill>
                  <a:schemeClr val="accent1"/>
                </a:solidFill>
                <a:latin typeface="+mj-lt"/>
                <a:ea typeface="+mj-ea"/>
                <a:cs typeface="+mj-cs"/>
              </a:defRPr>
            </a:lvl1pPr>
            <a:lvl2pPr marL="457200" indent="0">
              <a:lnSpc>
                <a:spcPct val="90000"/>
              </a:lnSpc>
              <a:spcBef>
                <a:spcPts val="1000"/>
              </a:spcBef>
              <a:buNone/>
              <a:defRPr lang="en-US" sz="6600" b="0" cap="all" baseline="0" dirty="0">
                <a:solidFill>
                  <a:schemeClr val="accent1"/>
                </a:solidFill>
                <a:latin typeface="+mj-lt"/>
              </a:defRPr>
            </a:lvl2pPr>
            <a:lvl3pPr marL="914400" indent="0">
              <a:lnSpc>
                <a:spcPct val="90000"/>
              </a:lnSpc>
              <a:spcBef>
                <a:spcPts val="1000"/>
              </a:spcBef>
              <a:buNone/>
              <a:defRPr lang="en-US" sz="6000" b="0" cap="all" baseline="0" dirty="0">
                <a:solidFill>
                  <a:schemeClr val="accent1"/>
                </a:solidFill>
                <a:latin typeface="+mj-lt"/>
              </a:defRPr>
            </a:lvl3pPr>
            <a:lvl4pPr marL="1371600" indent="0">
              <a:lnSpc>
                <a:spcPct val="90000"/>
              </a:lnSpc>
              <a:spcBef>
                <a:spcPts val="1000"/>
              </a:spcBef>
              <a:buNone/>
              <a:defRPr lang="en-US" sz="6000" b="0" cap="all" baseline="0" dirty="0">
                <a:solidFill>
                  <a:schemeClr val="accent1"/>
                </a:solidFill>
                <a:latin typeface="+mj-lt"/>
              </a:defRPr>
            </a:lvl4pPr>
            <a:lvl5pPr marL="1828800" indent="0">
              <a:lnSpc>
                <a:spcPct val="90000"/>
              </a:lnSpc>
              <a:spcBef>
                <a:spcPts val="1000"/>
              </a:spcBef>
              <a:buNone/>
              <a:defRPr lang="en-US" sz="6000" b="0" cap="all" baseline="0" dirty="0">
                <a:solidFill>
                  <a:schemeClr val="accent1"/>
                </a:solidFill>
                <a:latin typeface="+mj-lt"/>
              </a:defRPr>
            </a:lvl5pPr>
          </a:lstStyle>
          <a:p>
            <a:pPr marL="228600" lvl="0" indent="-228600">
              <a:lnSpc>
                <a:spcPct val="90000"/>
              </a:lnSpc>
              <a:spcBef>
                <a:spcPct val="0"/>
              </a:spcBef>
            </a:pPr>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D89B1FA-A3A2-4EEE-AC52-74345FF796E0}" type="datetime1">
              <a:rPr lang="en-US" smtClean="0"/>
              <a:t>9/24/2025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B321C58F-32A5-353B-47A2-C43DAAB8F254}"/>
              </a:ext>
            </a:extLst>
          </p:cNvPr>
          <p:cNvCxnSpPr>
            <a:cxnSpLocks/>
          </p:cNvCxnSpPr>
          <p:nvPr/>
        </p:nvCxnSpPr>
        <p:spPr>
          <a:xfrm>
            <a:off x="530352" y="530352"/>
            <a:ext cx="1112824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7A1B5A9-A34C-A393-09C0-174C561F5FBF}"/>
              </a:ext>
            </a:extLst>
          </p:cNvPr>
          <p:cNvCxnSpPr>
            <a:cxnSpLocks/>
          </p:cNvCxnSpPr>
          <p:nvPr/>
        </p:nvCxnSpPr>
        <p:spPr>
          <a:xfrm>
            <a:off x="530352" y="6324600"/>
            <a:ext cx="1112824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00992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450490" y="1828806"/>
            <a:ext cx="9291020" cy="3132569"/>
          </a:xfrm>
        </p:spPr>
        <p:txBody>
          <a:bodyPr anchor="ctr">
            <a:normAutofit/>
          </a:bodyPr>
          <a:lstStyle>
            <a:lvl1pPr marL="0" indent="0" algn="ctr">
              <a:lnSpc>
                <a:spcPct val="100000"/>
              </a:lnSpc>
              <a:buNone/>
              <a:defRPr sz="5400" b="0">
                <a:solidFill>
                  <a:schemeClr val="accent1"/>
                </a:solidFill>
              </a:defRPr>
            </a:lvl1pPr>
            <a:lvl2pPr marL="228600" indent="0" algn="ctr">
              <a:lnSpc>
                <a:spcPct val="100000"/>
              </a:lnSpc>
              <a:buNone/>
              <a:defRPr sz="4800" b="0">
                <a:solidFill>
                  <a:schemeClr val="accent1"/>
                </a:solidFill>
              </a:defRPr>
            </a:lvl2pPr>
            <a:lvl3pPr marL="457200" indent="0" algn="ctr">
              <a:lnSpc>
                <a:spcPct val="100000"/>
              </a:lnSpc>
              <a:buNone/>
              <a:defRPr sz="4400" b="0">
                <a:solidFill>
                  <a:schemeClr val="accent1"/>
                </a:solidFill>
              </a:defRPr>
            </a:lvl3pPr>
            <a:lvl4pPr marL="685800" indent="0" algn="ctr">
              <a:lnSpc>
                <a:spcPct val="100000"/>
              </a:lnSpc>
              <a:buNone/>
              <a:defRPr sz="4000" b="0">
                <a:solidFill>
                  <a:schemeClr val="accent1"/>
                </a:solidFill>
              </a:defRPr>
            </a:lvl4pPr>
            <a:lvl5pPr marL="914400" indent="0" algn="ctr">
              <a:lnSpc>
                <a:spcPct val="100000"/>
              </a:lnSpc>
              <a:buNone/>
              <a:defRPr sz="36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CB0E27F-4DA4-4250-AB3F-755F95A702F0}" type="datetime1">
              <a:rPr lang="en-US" smtClean="0"/>
              <a:t>9/24/2025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6" name="Straight Connector 5">
            <a:extLst>
              <a:ext uri="{FF2B5EF4-FFF2-40B4-BE49-F238E27FC236}">
                <a16:creationId xmlns:a16="http://schemas.microsoft.com/office/drawing/2014/main" id="{99661B65-925C-C474-4671-6B5CBEB80093}"/>
              </a:ext>
            </a:extLst>
          </p:cNvPr>
          <p:cNvCxnSpPr>
            <a:cxnSpLocks/>
          </p:cNvCxnSpPr>
          <p:nvPr/>
        </p:nvCxnSpPr>
        <p:spPr>
          <a:xfrm>
            <a:off x="1405629" y="1164266"/>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9AEB70E-85D7-3389-E0B5-B0953E3D035D}"/>
              </a:ext>
            </a:extLst>
          </p:cNvPr>
          <p:cNvCxnSpPr>
            <a:cxnSpLocks/>
          </p:cNvCxnSpPr>
          <p:nvPr/>
        </p:nvCxnSpPr>
        <p:spPr>
          <a:xfrm>
            <a:off x="1399690" y="5693732"/>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20870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359764" y="5486400"/>
            <a:ext cx="9472473" cy="939691"/>
          </a:xfrm>
        </p:spPr>
        <p:txBody>
          <a:bodyPr anchor="ctr">
            <a:normAutofit/>
          </a:bodyPr>
          <a:lstStyle>
            <a:lvl1pPr marL="137160" indent="-137160" algn="ctr">
              <a:lnSpc>
                <a:spcPct val="100000"/>
              </a:lnSpc>
              <a:defRPr sz="1800" cap="all" baseline="0">
                <a:latin typeface="+mj-lt"/>
              </a:defRPr>
            </a:lvl1pPr>
          </a:lstStyle>
          <a:p>
            <a:r>
              <a:rPr lang="en-US" dirty="0"/>
              <a:t>Quote Author</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359761" y="667511"/>
            <a:ext cx="9413534" cy="4010998"/>
          </a:xfrm>
        </p:spPr>
        <p:txBody>
          <a:bodyPr anchor="ctr">
            <a:normAutofit/>
          </a:bodyPr>
          <a:lstStyle>
            <a:lvl1pPr marL="0" indent="0" algn="ctr">
              <a:lnSpc>
                <a:spcPct val="100000"/>
              </a:lnSpc>
              <a:buNone/>
              <a:defRPr sz="4400" b="0" cap="none" spc="50" baseline="0">
                <a:solidFill>
                  <a:schemeClr val="accent1"/>
                </a:solidFill>
                <a:latin typeface="+mn-lt"/>
              </a:defRPr>
            </a:lvl1pPr>
            <a:lvl2pPr marL="228600" indent="0" algn="ctr">
              <a:lnSpc>
                <a:spcPct val="100000"/>
              </a:lnSpc>
              <a:buNone/>
              <a:defRPr sz="4000" b="0" cap="none" spc="50" baseline="0">
                <a:solidFill>
                  <a:schemeClr val="accent1"/>
                </a:solidFill>
                <a:latin typeface="+mn-lt"/>
              </a:defRPr>
            </a:lvl2pPr>
            <a:lvl3pPr marL="457200" indent="0" algn="ctr">
              <a:lnSpc>
                <a:spcPct val="100000"/>
              </a:lnSpc>
              <a:buNone/>
              <a:defRPr sz="3600" b="0" cap="none" spc="50" baseline="0">
                <a:solidFill>
                  <a:schemeClr val="accent1"/>
                </a:solidFill>
                <a:latin typeface="+mn-lt"/>
              </a:defRPr>
            </a:lvl3pPr>
            <a:lvl4pPr marL="685800" indent="0" algn="ctr">
              <a:lnSpc>
                <a:spcPct val="100000"/>
              </a:lnSpc>
              <a:buNone/>
              <a:defRPr sz="3200" b="0" cap="none" spc="50" baseline="0">
                <a:solidFill>
                  <a:schemeClr val="accent1"/>
                </a:solidFill>
                <a:latin typeface="+mn-lt"/>
              </a:defRPr>
            </a:lvl4pPr>
            <a:lvl5pPr marL="914400" indent="0" algn="ctr">
              <a:lnSpc>
                <a:spcPct val="100000"/>
              </a:lnSpc>
              <a:buNone/>
              <a:defRPr sz="2800" b="0" cap="none" spc="50" baseline="0">
                <a:solidFill>
                  <a:schemeClr val="accent1"/>
                </a:solidFill>
                <a:latin typeface="+mn-lt"/>
              </a:defRPr>
            </a:lvl5pPr>
          </a:lstStyle>
          <a:p>
            <a:pPr lvl="0"/>
            <a:r>
              <a:rPr lang="en-US" dirty="0"/>
              <a:t>Click to edit quote</a:t>
            </a:r>
          </a:p>
        </p:txBody>
      </p:sp>
      <p:sp>
        <p:nvSpPr>
          <p:cNvPr id="9" name="Footer Placeholder 8">
            <a:extLst>
              <a:ext uri="{FF2B5EF4-FFF2-40B4-BE49-F238E27FC236}">
                <a16:creationId xmlns:a16="http://schemas.microsoft.com/office/drawing/2014/main" id="{468922A5-1A25-C2CB-DB6C-A2CCA7E6E68B}"/>
              </a:ext>
            </a:extLst>
          </p:cNvPr>
          <p:cNvSpPr>
            <a:spLocks noGrp="1"/>
          </p:cNvSpPr>
          <p:nvPr>
            <p:ph type="ftr" sz="quarter" idx="15"/>
          </p:nvPr>
        </p:nvSpPr>
        <p:spPr/>
        <p:txBody>
          <a:bodyPr/>
          <a:lstStyle/>
          <a:p>
            <a:r>
              <a:rPr lang="en-US"/>
              <a:t>Sample Footer Text</a:t>
            </a:r>
          </a:p>
        </p:txBody>
      </p:sp>
      <p:sp>
        <p:nvSpPr>
          <p:cNvPr id="8" name="Date Placeholder 7">
            <a:extLst>
              <a:ext uri="{FF2B5EF4-FFF2-40B4-BE49-F238E27FC236}">
                <a16:creationId xmlns:a16="http://schemas.microsoft.com/office/drawing/2014/main" id="{7AB04756-BB80-4C64-D871-0ADC3A7778F6}"/>
              </a:ext>
            </a:extLst>
          </p:cNvPr>
          <p:cNvSpPr>
            <a:spLocks noGrp="1"/>
          </p:cNvSpPr>
          <p:nvPr>
            <p:ph type="dt" sz="half" idx="14"/>
          </p:nvPr>
        </p:nvSpPr>
        <p:spPr/>
        <p:txBody>
          <a:bodyPr/>
          <a:lstStyle/>
          <a:p>
            <a:fld id="{281718C3-C21D-4CB2-9429-434651DA51E0}" type="datetime1">
              <a:rPr lang="en-US" smtClean="0"/>
              <a:t>9/24/2025</a:t>
            </a:fld>
            <a:endParaRPr lang="en-US"/>
          </a:p>
        </p:txBody>
      </p:sp>
      <p:sp>
        <p:nvSpPr>
          <p:cNvPr id="10" name="Slide Number Placeholder 9">
            <a:extLst>
              <a:ext uri="{FF2B5EF4-FFF2-40B4-BE49-F238E27FC236}">
                <a16:creationId xmlns:a16="http://schemas.microsoft.com/office/drawing/2014/main" id="{3EF70E65-4C3D-A600-1367-6FBA2FDDE55C}"/>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5" name="Straight Connector 4">
            <a:extLst>
              <a:ext uri="{FF2B5EF4-FFF2-40B4-BE49-F238E27FC236}">
                <a16:creationId xmlns:a16="http://schemas.microsoft.com/office/drawing/2014/main" id="{6C95B307-0002-4F55-5801-73F564B37804}"/>
              </a:ext>
            </a:extLst>
          </p:cNvPr>
          <p:cNvCxnSpPr>
            <a:cxnSpLocks/>
          </p:cNvCxnSpPr>
          <p:nvPr/>
        </p:nvCxnSpPr>
        <p:spPr>
          <a:xfrm>
            <a:off x="1399690" y="5178692"/>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45993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548641" y="5422793"/>
            <a:ext cx="8849802" cy="763321"/>
          </a:xfrm>
        </p:spPr>
        <p:txBody>
          <a:bodyPr anchor="t">
            <a:normAutofit/>
          </a:bodyPr>
          <a:lstStyle>
            <a:lvl1pPr marL="0" indent="0">
              <a:lnSpc>
                <a:spcPct val="100000"/>
              </a:lnSpc>
              <a:defRPr sz="2000" cap="all" baseline="0">
                <a:solidFill>
                  <a:schemeClr val="tx1"/>
                </a:solidFill>
                <a:latin typeface="+mj-lt"/>
              </a:defRPr>
            </a:lvl1pPr>
          </a:lstStyle>
          <a:p>
            <a:r>
              <a:rPr lang="en-US" dirty="0"/>
              <a:t>Quote author</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15047" y="364321"/>
            <a:ext cx="8983395" cy="4379976"/>
          </a:xfrm>
        </p:spPr>
        <p:txBody>
          <a:bodyPr anchor="t">
            <a:normAutofit/>
          </a:bodyPr>
          <a:lstStyle>
            <a:lvl1pPr marL="137160" indent="-137160">
              <a:lnSpc>
                <a:spcPct val="100000"/>
              </a:lnSpc>
              <a:buNone/>
              <a:defRPr sz="5400" b="0" cap="none" spc="50" baseline="0">
                <a:solidFill>
                  <a:schemeClr val="accent1"/>
                </a:solidFill>
                <a:latin typeface="+mn-lt"/>
              </a:defRPr>
            </a:lvl1pPr>
            <a:lvl2pPr marL="228600" indent="0">
              <a:buNone/>
              <a:defRPr sz="1600" b="0" cap="all" spc="50" baseline="0">
                <a:solidFill>
                  <a:schemeClr val="tx1"/>
                </a:solidFill>
                <a:latin typeface="+mj-lt"/>
              </a:defRPr>
            </a:lvl2pPr>
            <a:lvl3pPr marL="457200" indent="0">
              <a:buNone/>
              <a:defRPr sz="1400" b="0" cap="all" spc="50" baseline="0">
                <a:solidFill>
                  <a:schemeClr val="tx1"/>
                </a:solidFill>
                <a:latin typeface="+mj-lt"/>
              </a:defRPr>
            </a:lvl3pPr>
            <a:lvl4pPr marL="685800" indent="0">
              <a:buNone/>
              <a:defRPr sz="1200" b="0" cap="all" spc="50" baseline="0">
                <a:solidFill>
                  <a:schemeClr val="tx1"/>
                </a:solidFill>
                <a:latin typeface="+mj-lt"/>
              </a:defRPr>
            </a:lvl4pPr>
            <a:lvl5pPr marL="914400" indent="0">
              <a:buNone/>
              <a:defRPr sz="1100" b="0" cap="all" spc="50" baseline="0">
                <a:solidFill>
                  <a:schemeClr val="tx1"/>
                </a:solidFill>
                <a:latin typeface="+mj-lt"/>
              </a:defRPr>
            </a:lvl5pPr>
          </a:lstStyle>
          <a:p>
            <a:pPr lvl="0"/>
            <a:r>
              <a:rPr lang="en-US" dirty="0"/>
              <a:t>Click to edit quote</a:t>
            </a:r>
          </a:p>
        </p:txBody>
      </p:sp>
      <p:sp>
        <p:nvSpPr>
          <p:cNvPr id="11" name="Footer Placeholder 10">
            <a:extLst>
              <a:ext uri="{FF2B5EF4-FFF2-40B4-BE49-F238E27FC236}">
                <a16:creationId xmlns:a16="http://schemas.microsoft.com/office/drawing/2014/main" id="{BB573913-DF3D-A336-7766-2F2A4077FA24}"/>
              </a:ext>
            </a:extLst>
          </p:cNvPr>
          <p:cNvSpPr>
            <a:spLocks noGrp="1"/>
          </p:cNvSpPr>
          <p:nvPr>
            <p:ph type="ftr" sz="quarter" idx="15"/>
          </p:nvPr>
        </p:nvSpPr>
        <p:spPr/>
        <p:txBody>
          <a:bodyPr/>
          <a:lstStyle/>
          <a:p>
            <a:r>
              <a:rPr lang="en-US"/>
              <a:t>Sample Footer Text</a:t>
            </a:r>
          </a:p>
        </p:txBody>
      </p:sp>
      <p:sp>
        <p:nvSpPr>
          <p:cNvPr id="10" name="Date Placeholder 9">
            <a:extLst>
              <a:ext uri="{FF2B5EF4-FFF2-40B4-BE49-F238E27FC236}">
                <a16:creationId xmlns:a16="http://schemas.microsoft.com/office/drawing/2014/main" id="{82574524-6D35-F65F-291D-C661BC2839A9}"/>
              </a:ext>
            </a:extLst>
          </p:cNvPr>
          <p:cNvSpPr>
            <a:spLocks noGrp="1"/>
          </p:cNvSpPr>
          <p:nvPr>
            <p:ph type="dt" sz="half" idx="14"/>
          </p:nvPr>
        </p:nvSpPr>
        <p:spPr/>
        <p:txBody>
          <a:bodyPr/>
          <a:lstStyle/>
          <a:p>
            <a:fld id="{EF484BAB-BC70-496F-BE5F-77C3800258C1}" type="datetime1">
              <a:rPr lang="en-US" smtClean="0"/>
              <a:t>9/24/2025</a:t>
            </a:fld>
            <a:endParaRPr lang="en-US"/>
          </a:p>
        </p:txBody>
      </p:sp>
      <p:sp>
        <p:nvSpPr>
          <p:cNvPr id="12" name="Slide Number Placeholder 11">
            <a:extLst>
              <a:ext uri="{FF2B5EF4-FFF2-40B4-BE49-F238E27FC236}">
                <a16:creationId xmlns:a16="http://schemas.microsoft.com/office/drawing/2014/main" id="{551DEE08-81D7-3436-67E0-35E4159750B3}"/>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6" name="Straight Connector 5">
            <a:extLst>
              <a:ext uri="{FF2B5EF4-FFF2-40B4-BE49-F238E27FC236}">
                <a16:creationId xmlns:a16="http://schemas.microsoft.com/office/drawing/2014/main" id="{1A1234A2-3E92-F2E2-45A7-60E39396715E}"/>
              </a:ext>
            </a:extLst>
          </p:cNvPr>
          <p:cNvCxnSpPr>
            <a:cxnSpLocks/>
          </p:cNvCxnSpPr>
          <p:nvPr/>
        </p:nvCxnSpPr>
        <p:spPr>
          <a:xfrm>
            <a:off x="530352" y="5184424"/>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1A2847D-BCD1-DEA8-DC65-258A4946768E}"/>
              </a:ext>
            </a:extLst>
          </p:cNvPr>
          <p:cNvCxnSpPr>
            <a:cxnSpLocks/>
          </p:cNvCxnSpPr>
          <p:nvPr/>
        </p:nvCxnSpPr>
        <p:spPr>
          <a:xfrm>
            <a:off x="530352" y="6326367"/>
            <a:ext cx="1115568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26010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930302" y="5345083"/>
            <a:ext cx="10243537" cy="847899"/>
          </a:xfrm>
        </p:spPr>
        <p:txBody>
          <a:bodyPr anchor="ctr">
            <a:normAutofit/>
          </a:bodyPr>
          <a:lstStyle>
            <a:lvl1pPr marL="137160" indent="-137160" algn="ctr">
              <a:lnSpc>
                <a:spcPct val="110000"/>
              </a:lnSpc>
              <a:defRPr sz="1800" cap="none" baseline="0">
                <a:solidFill>
                  <a:schemeClr val="accent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930303" y="951364"/>
            <a:ext cx="10243536" cy="3794370"/>
          </a:xfrm>
        </p:spPr>
        <p:txBody>
          <a:bodyPr anchor="ctr">
            <a:normAutofit/>
          </a:bodyPr>
          <a:lstStyle>
            <a:lvl1pPr marL="0" indent="0" algn="ctr">
              <a:buNone/>
              <a:defRPr sz="4400" b="0" cap="all" spc="50" baseline="0">
                <a:solidFill>
                  <a:schemeClr val="tx1"/>
                </a:solidFill>
                <a:latin typeface="+mj-lt"/>
              </a:defRPr>
            </a:lvl1pPr>
            <a:lvl2pPr marL="228600" indent="0">
              <a:buNone/>
              <a:defRPr sz="4400" b="0" cap="all" spc="50" baseline="0">
                <a:solidFill>
                  <a:schemeClr val="accent1"/>
                </a:solidFill>
                <a:latin typeface="+mj-lt"/>
              </a:defRPr>
            </a:lvl2pPr>
            <a:lvl3pPr marL="457200" indent="0">
              <a:buNone/>
              <a:defRPr sz="4400" b="0" cap="all" spc="50" baseline="0">
                <a:solidFill>
                  <a:schemeClr val="accent1"/>
                </a:solidFill>
                <a:latin typeface="+mj-lt"/>
              </a:defRPr>
            </a:lvl3pPr>
            <a:lvl4pPr marL="685800" indent="0">
              <a:buNone/>
              <a:defRPr sz="4400" b="0" cap="all" spc="50" baseline="0">
                <a:solidFill>
                  <a:schemeClr val="accent1"/>
                </a:solidFill>
                <a:latin typeface="+mj-lt"/>
              </a:defRPr>
            </a:lvl4pPr>
            <a:lvl5pPr marL="914400" indent="0">
              <a:buNone/>
              <a:defRPr sz="4400" b="0" cap="all" spc="50" baseline="0">
                <a:solidFill>
                  <a:schemeClr val="accent1"/>
                </a:solidFill>
                <a:latin typeface="+mj-lt"/>
              </a:defRPr>
            </a:lvl5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9245940F-B015-464A-92BD-FC8709C093C5}" type="datetime1">
              <a:rPr lang="en-US" smtClean="0"/>
              <a:t>9/24/2025</a:t>
            </a:fld>
            <a:endParaRPr lang="en-US"/>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56050A9D-B7C5-F464-79AD-0740B311B072}"/>
              </a:ext>
            </a:extLst>
          </p:cNvPr>
          <p:cNvCxnSpPr>
            <a:cxnSpLocks/>
          </p:cNvCxnSpPr>
          <p:nvPr/>
        </p:nvCxnSpPr>
        <p:spPr>
          <a:xfrm>
            <a:off x="524909" y="533400"/>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A1234A2-3E92-F2E2-45A7-60E39396715E}"/>
              </a:ext>
            </a:extLst>
          </p:cNvPr>
          <p:cNvCxnSpPr>
            <a:cxnSpLocks/>
          </p:cNvCxnSpPr>
          <p:nvPr/>
        </p:nvCxnSpPr>
        <p:spPr>
          <a:xfrm>
            <a:off x="516418" y="5184424"/>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F8BEE7C-4A94-0B15-16EB-46B45E9C057E}"/>
              </a:ext>
            </a:extLst>
          </p:cNvPr>
          <p:cNvCxnSpPr>
            <a:cxnSpLocks/>
          </p:cNvCxnSpPr>
          <p:nvPr/>
        </p:nvCxnSpPr>
        <p:spPr>
          <a:xfrm>
            <a:off x="507928"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26801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359764" y="5430743"/>
            <a:ext cx="9472473" cy="704081"/>
          </a:xfrm>
        </p:spPr>
        <p:txBody>
          <a:bodyPr anchor="ctr">
            <a:normAutofit/>
          </a:bodyPr>
          <a:lstStyle>
            <a:lvl1pPr marL="137160" indent="-137160" algn="ctr">
              <a:lnSpc>
                <a:spcPct val="100000"/>
              </a:lnSpc>
              <a:defRPr sz="1800" cap="all" baseline="0">
                <a:solidFill>
                  <a:schemeClr val="tx1"/>
                </a:solidFill>
                <a:latin typeface="+mj-lt"/>
              </a:defRPr>
            </a:lvl1pPr>
          </a:lstStyle>
          <a:p>
            <a:r>
              <a:rPr lang="en-US" dirty="0"/>
              <a:t>Quote Author</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359761" y="1081377"/>
            <a:ext cx="9413534" cy="3597131"/>
          </a:xfrm>
        </p:spPr>
        <p:txBody>
          <a:bodyPr anchor="ctr">
            <a:normAutofit/>
          </a:bodyPr>
          <a:lstStyle>
            <a:lvl1pPr marL="0" indent="0" algn="ctr">
              <a:lnSpc>
                <a:spcPct val="100000"/>
              </a:lnSpc>
              <a:buNone/>
              <a:defRPr sz="4400" b="0" cap="none" spc="50" baseline="0">
                <a:solidFill>
                  <a:schemeClr val="tx1"/>
                </a:solidFill>
                <a:latin typeface="+mn-lt"/>
              </a:defRPr>
            </a:lvl1pPr>
            <a:lvl2pPr marL="228600" indent="0" algn="ctr">
              <a:lnSpc>
                <a:spcPct val="100000"/>
              </a:lnSpc>
              <a:buNone/>
              <a:defRPr sz="4000" b="0" cap="none" spc="50" baseline="0">
                <a:solidFill>
                  <a:schemeClr val="accent1"/>
                </a:solidFill>
                <a:latin typeface="+mn-lt"/>
              </a:defRPr>
            </a:lvl2pPr>
            <a:lvl3pPr marL="457200" indent="0" algn="ctr">
              <a:lnSpc>
                <a:spcPct val="100000"/>
              </a:lnSpc>
              <a:buNone/>
              <a:defRPr sz="3600" b="0" cap="none" spc="50" baseline="0">
                <a:solidFill>
                  <a:schemeClr val="accent1"/>
                </a:solidFill>
                <a:latin typeface="+mn-lt"/>
              </a:defRPr>
            </a:lvl3pPr>
            <a:lvl4pPr marL="685800" indent="0" algn="ctr">
              <a:lnSpc>
                <a:spcPct val="100000"/>
              </a:lnSpc>
              <a:buNone/>
              <a:defRPr sz="3200" b="0" cap="none" spc="50" baseline="0">
                <a:solidFill>
                  <a:schemeClr val="accent1"/>
                </a:solidFill>
                <a:latin typeface="+mn-lt"/>
              </a:defRPr>
            </a:lvl4pPr>
            <a:lvl5pPr marL="914400" indent="0" algn="ctr">
              <a:lnSpc>
                <a:spcPct val="100000"/>
              </a:lnSpc>
              <a:buNone/>
              <a:defRPr sz="2800" b="0" cap="none" spc="50" baseline="0">
                <a:solidFill>
                  <a:schemeClr val="accent1"/>
                </a:solidFill>
                <a:latin typeface="+mn-lt"/>
              </a:defRPr>
            </a:lvl5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1"/>
                </a:solidFill>
              </a:defRPr>
            </a:lvl1pPr>
          </a:lstStyle>
          <a:p>
            <a:fld id="{8E6C2023-0583-4B96-882C-68D22DCD46B6}" type="datetime1">
              <a:rPr lang="en-US" smtClean="0"/>
              <a:t>9/24/2025</a:t>
            </a:fld>
            <a:endParaRPr lang="en-US"/>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10" name="Straight Connector 9">
            <a:extLst>
              <a:ext uri="{FF2B5EF4-FFF2-40B4-BE49-F238E27FC236}">
                <a16:creationId xmlns:a16="http://schemas.microsoft.com/office/drawing/2014/main" id="{3FD77A43-F5D0-235F-35F0-CBDFCF048764}"/>
              </a:ext>
            </a:extLst>
          </p:cNvPr>
          <p:cNvCxnSpPr>
            <a:cxnSpLocks/>
          </p:cNvCxnSpPr>
          <p:nvPr/>
        </p:nvCxnSpPr>
        <p:spPr>
          <a:xfrm>
            <a:off x="530352" y="530352"/>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4577989-BB5F-9AF1-A65F-3B2D0FDB6368}"/>
              </a:ext>
            </a:extLst>
          </p:cNvPr>
          <p:cNvCxnSpPr>
            <a:cxnSpLocks/>
          </p:cNvCxnSpPr>
          <p:nvPr/>
        </p:nvCxnSpPr>
        <p:spPr>
          <a:xfrm>
            <a:off x="530352" y="5180630"/>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066E7AB-929A-6900-35D9-F1C66399874C}"/>
              </a:ext>
            </a:extLst>
          </p:cNvPr>
          <p:cNvCxnSpPr>
            <a:cxnSpLocks/>
          </p:cNvCxnSpPr>
          <p:nvPr/>
        </p:nvCxnSpPr>
        <p:spPr>
          <a:xfrm>
            <a:off x="530352" y="6324600"/>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3395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958D-8125-1BDA-53C9-9E2D338832F5}"/>
              </a:ext>
            </a:extLst>
          </p:cNvPr>
          <p:cNvSpPr>
            <a:spLocks noGrp="1"/>
          </p:cNvSpPr>
          <p:nvPr>
            <p:ph type="title"/>
          </p:nvPr>
        </p:nvSpPr>
        <p:spPr>
          <a:xfrm>
            <a:off x="419100" y="365760"/>
            <a:ext cx="11239498" cy="914400"/>
          </a:xfrm>
        </p:spPr>
        <p:txBody>
          <a:bodyPr anchor="b"/>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FB8DBCC-227D-BB0A-7CD5-02D66CF18745}"/>
              </a:ext>
            </a:extLst>
          </p:cNvPr>
          <p:cNvSpPr>
            <a:spLocks noGrp="1"/>
          </p:cNvSpPr>
          <p:nvPr>
            <p:ph sz="quarter" idx="15"/>
          </p:nvPr>
        </p:nvSpPr>
        <p:spPr>
          <a:xfrm>
            <a:off x="419100" y="1714500"/>
            <a:ext cx="5305425"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DBB7E01-A7E6-1882-4E9B-8EABAF71F969}"/>
              </a:ext>
            </a:extLst>
          </p:cNvPr>
          <p:cNvSpPr>
            <a:spLocks noGrp="1"/>
          </p:cNvSpPr>
          <p:nvPr>
            <p:ph sz="quarter" idx="16"/>
          </p:nvPr>
        </p:nvSpPr>
        <p:spPr>
          <a:xfrm>
            <a:off x="6345936" y="1719072"/>
            <a:ext cx="5321808" cy="4390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7D294A4A-89C4-68BF-6701-5C47F940E3D6}"/>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977908BC-F48B-81E4-8D93-7DB9E37161B6}"/>
              </a:ext>
            </a:extLst>
          </p:cNvPr>
          <p:cNvSpPr>
            <a:spLocks noGrp="1"/>
          </p:cNvSpPr>
          <p:nvPr>
            <p:ph type="dt" sz="half" idx="10"/>
          </p:nvPr>
        </p:nvSpPr>
        <p:spPr/>
        <p:txBody>
          <a:bodyPr/>
          <a:lstStyle/>
          <a:p>
            <a:fld id="{6504A9F1-814E-44B0-83E3-9DA02F3C243F}" type="datetime1">
              <a:rPr lang="en-US" smtClean="0"/>
              <a:t>9/24/2025</a:t>
            </a:fld>
            <a:endParaRPr lang="en-US"/>
          </a:p>
        </p:txBody>
      </p:sp>
      <p:sp>
        <p:nvSpPr>
          <p:cNvPr id="9" name="Slide Number Placeholder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11" name="Straight Connector 10">
            <a:extLst>
              <a:ext uri="{FF2B5EF4-FFF2-40B4-BE49-F238E27FC236}">
                <a16:creationId xmlns:a16="http://schemas.microsoft.com/office/drawing/2014/main" id="{A90608C5-C55C-14AC-C8E9-7F0530018CE5}"/>
              </a:ext>
            </a:extLst>
          </p:cNvPr>
          <p:cNvCxnSpPr>
            <a:cxnSpLocks/>
          </p:cNvCxnSpPr>
          <p:nvPr/>
        </p:nvCxnSpPr>
        <p:spPr>
          <a:xfrm>
            <a:off x="533400"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49058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958D-8125-1BDA-53C9-9E2D338832F5}"/>
              </a:ext>
            </a:extLst>
          </p:cNvPr>
          <p:cNvSpPr>
            <a:spLocks noGrp="1"/>
          </p:cNvSpPr>
          <p:nvPr>
            <p:ph type="title"/>
          </p:nvPr>
        </p:nvSpPr>
        <p:spPr>
          <a:xfrm>
            <a:off x="402335" y="365760"/>
            <a:ext cx="11256264" cy="914400"/>
          </a:xfr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09FF10-A82A-AAEB-4B8C-921F3BA2028E}"/>
              </a:ext>
            </a:extLst>
          </p:cNvPr>
          <p:cNvSpPr>
            <a:spLocks noGrp="1"/>
          </p:cNvSpPr>
          <p:nvPr>
            <p:ph type="body" idx="1"/>
          </p:nvPr>
        </p:nvSpPr>
        <p:spPr>
          <a:xfrm>
            <a:off x="415048" y="1490472"/>
            <a:ext cx="5321808" cy="642902"/>
          </a:xfrm>
        </p:spPr>
        <p:txBody>
          <a:bodyPr anchor="b">
            <a:normAutofit/>
          </a:bodyPr>
          <a:lstStyle>
            <a:lvl1pPr marL="0" indent="0">
              <a:lnSpc>
                <a:spcPct val="100000"/>
              </a:lnSpc>
              <a:buNone/>
              <a:defRPr sz="2200" b="0"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EFD932-A581-1A49-7FAF-0FED2E2BC182}"/>
              </a:ext>
            </a:extLst>
          </p:cNvPr>
          <p:cNvSpPr>
            <a:spLocks noGrp="1"/>
          </p:cNvSpPr>
          <p:nvPr>
            <p:ph sz="quarter" idx="15"/>
          </p:nvPr>
        </p:nvSpPr>
        <p:spPr>
          <a:xfrm>
            <a:off x="419100" y="2212975"/>
            <a:ext cx="5303838" cy="389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A627A15-4AB2-F230-22C7-0605AFD7DF22}"/>
              </a:ext>
            </a:extLst>
          </p:cNvPr>
          <p:cNvSpPr>
            <a:spLocks noGrp="1"/>
          </p:cNvSpPr>
          <p:nvPr>
            <p:ph type="body" sz="quarter" idx="3"/>
          </p:nvPr>
        </p:nvSpPr>
        <p:spPr>
          <a:xfrm>
            <a:off x="6345936" y="1490472"/>
            <a:ext cx="5321808" cy="642902"/>
          </a:xfrm>
        </p:spPr>
        <p:txBody>
          <a:bodyPr anchor="b">
            <a:normAutofit/>
          </a:bodyPr>
          <a:lstStyle>
            <a:lvl1pPr marL="0" indent="0">
              <a:lnSpc>
                <a:spcPct val="100000"/>
              </a:lnSpc>
              <a:buNone/>
              <a:defRPr sz="2200" b="0"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554404BD-8F2F-278E-C00B-3F1B1DE8CF2C}"/>
              </a:ext>
            </a:extLst>
          </p:cNvPr>
          <p:cNvSpPr>
            <a:spLocks noGrp="1"/>
          </p:cNvSpPr>
          <p:nvPr>
            <p:ph sz="quarter" idx="16"/>
          </p:nvPr>
        </p:nvSpPr>
        <p:spPr>
          <a:xfrm>
            <a:off x="6345238" y="2212975"/>
            <a:ext cx="5321808" cy="389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7D294A4A-89C4-68BF-6701-5C47F940E3D6}"/>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977908BC-F48B-81E4-8D93-7DB9E37161B6}"/>
              </a:ext>
            </a:extLst>
          </p:cNvPr>
          <p:cNvSpPr>
            <a:spLocks noGrp="1"/>
          </p:cNvSpPr>
          <p:nvPr>
            <p:ph type="dt" sz="half" idx="10"/>
          </p:nvPr>
        </p:nvSpPr>
        <p:spPr/>
        <p:txBody>
          <a:bodyPr/>
          <a:lstStyle/>
          <a:p>
            <a:fld id="{6DF15078-AEDD-4B5A-AC6A-C8F87F9646E7}" type="datetime1">
              <a:rPr lang="en-US" smtClean="0"/>
              <a:t>9/24/2025</a:t>
            </a:fld>
            <a:endParaRPr lang="en-US"/>
          </a:p>
        </p:txBody>
      </p:sp>
      <p:sp>
        <p:nvSpPr>
          <p:cNvPr id="9" name="Slide Number Placeholder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11" name="Straight Connector 10">
            <a:extLst>
              <a:ext uri="{FF2B5EF4-FFF2-40B4-BE49-F238E27FC236}">
                <a16:creationId xmlns:a16="http://schemas.microsoft.com/office/drawing/2014/main" id="{A90608C5-C55C-14AC-C8E9-7F0530018CE5}"/>
              </a:ext>
            </a:extLst>
          </p:cNvPr>
          <p:cNvCxnSpPr>
            <a:cxnSpLocks/>
          </p:cNvCxnSpPr>
          <p:nvPr/>
        </p:nvCxnSpPr>
        <p:spPr>
          <a:xfrm>
            <a:off x="530352"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30700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695F-5E74-A380-8592-35FB6FC77542}"/>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9C6149D-58D4-7497-818C-CF30244A29A1}"/>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8E8D2567-C532-BD45-FA85-03DBE3B3C779}"/>
              </a:ext>
            </a:extLst>
          </p:cNvPr>
          <p:cNvSpPr>
            <a:spLocks noGrp="1"/>
          </p:cNvSpPr>
          <p:nvPr>
            <p:ph type="dt" sz="half" idx="10"/>
          </p:nvPr>
        </p:nvSpPr>
        <p:spPr/>
        <p:txBody>
          <a:bodyPr/>
          <a:lstStyle/>
          <a:p>
            <a:fld id="{51B2758D-8EE6-4CC5-A170-BE9501D7BCFF}" type="datetime1">
              <a:rPr lang="en-US" smtClean="0"/>
              <a:t>9/24/2025</a:t>
            </a:fld>
            <a:endParaRPr lang="en-US"/>
          </a:p>
        </p:txBody>
      </p:sp>
      <p:sp>
        <p:nvSpPr>
          <p:cNvPr id="5" name="Slide Number Placeholder 4">
            <a:extLst>
              <a:ext uri="{FF2B5EF4-FFF2-40B4-BE49-F238E27FC236}">
                <a16:creationId xmlns:a16="http://schemas.microsoft.com/office/drawing/2014/main" id="{ABC0E491-56EB-F527-8A63-FBEEE6196FBD}"/>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184193798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Empty">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E9D82C-4607-0C9D-F241-D35DBEFEF4B1}"/>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B4DCFCC5-7F8E-F549-57BA-7303E9F17466}"/>
              </a:ext>
            </a:extLst>
          </p:cNvPr>
          <p:cNvSpPr>
            <a:spLocks noGrp="1"/>
          </p:cNvSpPr>
          <p:nvPr>
            <p:ph type="dt" sz="half" idx="10"/>
          </p:nvPr>
        </p:nvSpPr>
        <p:spPr/>
        <p:txBody>
          <a:bodyPr/>
          <a:lstStyle/>
          <a:p>
            <a:fld id="{0FCB484E-FEE6-4572-A5E5-40AFA2254CF8}" type="datetime1">
              <a:rPr lang="en-US" smtClean="0"/>
              <a:t>9/24/2025</a:t>
            </a:fld>
            <a:endParaRPr lang="en-US"/>
          </a:p>
        </p:txBody>
      </p:sp>
      <p:sp>
        <p:nvSpPr>
          <p:cNvPr id="5" name="Slide Number Placeholder 4">
            <a:extLst>
              <a:ext uri="{FF2B5EF4-FFF2-40B4-BE49-F238E27FC236}">
                <a16:creationId xmlns:a16="http://schemas.microsoft.com/office/drawing/2014/main" id="{457BEB6A-C028-DA7D-C516-2F1316F031A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12607170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429901" y="5056743"/>
            <a:ext cx="11339400" cy="966902"/>
          </a:xfrm>
        </p:spPr>
        <p:txBody>
          <a:bodyPr anchor="b">
            <a:normAutofit/>
          </a:bodyPr>
          <a:lstStyle>
            <a:lvl1pPr>
              <a:defRPr sz="4800">
                <a:solidFill>
                  <a:schemeClr val="tx1"/>
                </a:solidFill>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0" y="0"/>
            <a:ext cx="12192000" cy="4930912"/>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429902" y="5979576"/>
            <a:ext cx="11339400" cy="365126"/>
          </a:xfrm>
        </p:spPr>
        <p:txBody>
          <a:bodyPr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3F256503-7989-932D-DE04-B424AC0B97DF}"/>
              </a:ext>
            </a:extLst>
          </p:cNvPr>
          <p:cNvSpPr>
            <a:spLocks noGrp="1"/>
          </p:cNvSpPr>
          <p:nvPr>
            <p:ph type="ftr" sz="quarter" idx="15"/>
          </p:nvPr>
        </p:nvSpPr>
        <p:spPr/>
        <p:txBody>
          <a:bodyPr/>
          <a:lstStyle/>
          <a:p>
            <a:r>
              <a:rPr lang="en-US"/>
              <a:t>Sample Footer Text</a:t>
            </a:r>
          </a:p>
        </p:txBody>
      </p:sp>
      <p:sp>
        <p:nvSpPr>
          <p:cNvPr id="7" name="Date Placeholder 6">
            <a:extLst>
              <a:ext uri="{FF2B5EF4-FFF2-40B4-BE49-F238E27FC236}">
                <a16:creationId xmlns:a16="http://schemas.microsoft.com/office/drawing/2014/main" id="{623E99C9-C336-E83E-56A6-D68659547CAF}"/>
              </a:ext>
            </a:extLst>
          </p:cNvPr>
          <p:cNvSpPr>
            <a:spLocks noGrp="1"/>
          </p:cNvSpPr>
          <p:nvPr>
            <p:ph type="dt" sz="half" idx="14"/>
          </p:nvPr>
        </p:nvSpPr>
        <p:spPr/>
        <p:txBody>
          <a:bodyPr/>
          <a:lstStyle/>
          <a:p>
            <a:fld id="{C135F28A-0986-4E7B-B35D-341D39FBD191}" type="datetime1">
              <a:rPr lang="en-US" smtClean="0"/>
              <a:t>9/24/2025</a:t>
            </a:fld>
            <a:endParaRPr lang="en-US"/>
          </a:p>
        </p:txBody>
      </p:sp>
      <p:sp>
        <p:nvSpPr>
          <p:cNvPr id="10" name="Slide Number Placeholder 9">
            <a:extLst>
              <a:ext uri="{FF2B5EF4-FFF2-40B4-BE49-F238E27FC236}">
                <a16:creationId xmlns:a16="http://schemas.microsoft.com/office/drawing/2014/main" id="{757A77FC-B384-BD30-0961-237F594F200F}"/>
              </a:ext>
            </a:extLst>
          </p:cNvPr>
          <p:cNvSpPr>
            <a:spLocks noGrp="1"/>
          </p:cNvSpPr>
          <p:nvPr>
            <p:ph type="sldNum" sz="quarter" idx="16"/>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107290756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BEA7-A772-B39C-F049-D8BA2D3F4EF5}"/>
              </a:ext>
            </a:extLst>
          </p:cNvPr>
          <p:cNvSpPr>
            <a:spLocks noGrp="1"/>
          </p:cNvSpPr>
          <p:nvPr>
            <p:ph type="title"/>
          </p:nvPr>
        </p:nvSpPr>
        <p:spPr>
          <a:xfrm>
            <a:off x="449836" y="694943"/>
            <a:ext cx="3915473" cy="1325880"/>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D5693C4-36AD-07F9-763E-EE5FC9DFB1AD}"/>
              </a:ext>
            </a:extLst>
          </p:cNvPr>
          <p:cNvSpPr>
            <a:spLocks noGrp="1"/>
          </p:cNvSpPr>
          <p:nvPr>
            <p:ph type="body" sz="half" idx="2"/>
          </p:nvPr>
        </p:nvSpPr>
        <p:spPr>
          <a:xfrm>
            <a:off x="433072" y="2057400"/>
            <a:ext cx="3932237" cy="41769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10FB4614-4148-D757-88D0-D93E5E1EA1A0}"/>
              </a:ext>
            </a:extLst>
          </p:cNvPr>
          <p:cNvSpPr>
            <a:spLocks noGrp="1"/>
          </p:cNvSpPr>
          <p:nvPr>
            <p:ph idx="1"/>
          </p:nvPr>
        </p:nvSpPr>
        <p:spPr>
          <a:xfrm>
            <a:off x="5183188" y="694943"/>
            <a:ext cx="6483096" cy="553936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1AADC46-B01E-DA2E-F24C-C48F5253DD00}"/>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B71A6063-F591-A804-79FE-A80AD399139E}"/>
              </a:ext>
            </a:extLst>
          </p:cNvPr>
          <p:cNvSpPr>
            <a:spLocks noGrp="1"/>
          </p:cNvSpPr>
          <p:nvPr>
            <p:ph type="dt" sz="half" idx="10"/>
          </p:nvPr>
        </p:nvSpPr>
        <p:spPr/>
        <p:txBody>
          <a:bodyPr/>
          <a:lstStyle/>
          <a:p>
            <a:fld id="{A57FC195-9048-4969-9920-6939BE28AE8D}" type="datetime1">
              <a:rPr lang="en-US" smtClean="0"/>
              <a:t>9/24/2025</a:t>
            </a:fld>
            <a:endParaRPr lang="en-US"/>
          </a:p>
        </p:txBody>
      </p:sp>
      <p:sp>
        <p:nvSpPr>
          <p:cNvPr id="7" name="Slide Number Placeholder 6">
            <a:extLst>
              <a:ext uri="{FF2B5EF4-FFF2-40B4-BE49-F238E27FC236}">
                <a16:creationId xmlns:a16="http://schemas.microsoft.com/office/drawing/2014/main" id="{4BEFF439-6DA2-A61B-C94C-BEDC2411D6CC}"/>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342400233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A5E-0A3D-E6AD-3C21-DC40BCDEC609}"/>
              </a:ext>
            </a:extLst>
          </p:cNvPr>
          <p:cNvSpPr>
            <a:spLocks noGrp="1"/>
          </p:cNvSpPr>
          <p:nvPr>
            <p:ph type="title"/>
          </p:nvPr>
        </p:nvSpPr>
        <p:spPr>
          <a:xfrm>
            <a:off x="419101" y="694944"/>
            <a:ext cx="3526816" cy="1711825"/>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CBA8418-7980-9A18-053B-82E4F16EBD61}"/>
              </a:ext>
            </a:extLst>
          </p:cNvPr>
          <p:cNvSpPr>
            <a:spLocks noGrp="1"/>
          </p:cNvSpPr>
          <p:nvPr>
            <p:ph type="body" sz="half" idx="2"/>
          </p:nvPr>
        </p:nvSpPr>
        <p:spPr>
          <a:xfrm>
            <a:off x="425389" y="2508261"/>
            <a:ext cx="3520528" cy="372794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126F9F06-BE63-8EE7-74C5-6D0E3F9B7571}"/>
              </a:ext>
            </a:extLst>
          </p:cNvPr>
          <p:cNvSpPr>
            <a:spLocks noGrp="1"/>
          </p:cNvSpPr>
          <p:nvPr>
            <p:ph type="pic" idx="1" hasCustomPrompt="1"/>
          </p:nvPr>
        </p:nvSpPr>
        <p:spPr>
          <a:xfrm>
            <a:off x="4419600" y="533400"/>
            <a:ext cx="7239000" cy="5791199"/>
          </a:xfrm>
          <a:blipFill>
            <a:blip r:embed="rId2">
              <a:alphaModFix amt="70000"/>
            </a:blip>
            <a:stretch>
              <a:fillRect/>
            </a:stretch>
          </a:blipFill>
          <a:effectLst>
            <a:outerShdw blurRad="203200" dist="12700" dir="7800000" algn="r" rotWithShape="0">
              <a:prstClr val="black">
                <a:alpha val="10000"/>
              </a:prstClr>
            </a:outerShdw>
          </a:effectLst>
        </p:spPr>
        <p:txBody>
          <a:bodyPr vert="horz" lIns="91440" tIns="45720" rIns="91440" bIns="45720" rtlCol="0">
            <a:normAutofit/>
          </a:bodyPr>
          <a:lstStyle>
            <a:lvl1pPr marL="0" indent="0">
              <a:buNone/>
              <a:defRPr lang="en-US"/>
            </a:lvl1pPr>
          </a:lstStyle>
          <a:p>
            <a:pPr lvl="0"/>
            <a:r>
              <a:rPr lang="en-US" dirty="0"/>
              <a:t> </a:t>
            </a:r>
          </a:p>
        </p:txBody>
      </p:sp>
      <p:sp>
        <p:nvSpPr>
          <p:cNvPr id="6" name="Footer Placeholder 5">
            <a:extLst>
              <a:ext uri="{FF2B5EF4-FFF2-40B4-BE49-F238E27FC236}">
                <a16:creationId xmlns:a16="http://schemas.microsoft.com/office/drawing/2014/main" id="{E7F485A3-3BFA-4B57-F6E5-5F41542B7BBD}"/>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0AC9F0-6744-73C8-54FC-5C12BA7BF791}"/>
              </a:ext>
            </a:extLst>
          </p:cNvPr>
          <p:cNvSpPr>
            <a:spLocks noGrp="1"/>
          </p:cNvSpPr>
          <p:nvPr>
            <p:ph type="dt" sz="half" idx="10"/>
          </p:nvPr>
        </p:nvSpPr>
        <p:spPr/>
        <p:txBody>
          <a:bodyPr/>
          <a:lstStyle/>
          <a:p>
            <a:fld id="{8CCE6180-3A1B-4424-AB9F-671C4EBC0A2E}" type="datetime1">
              <a:rPr lang="en-US" smtClean="0"/>
              <a:t>9/24/2025</a:t>
            </a:fld>
            <a:endParaRPr lang="en-US" dirty="0"/>
          </a:p>
        </p:txBody>
      </p:sp>
      <p:sp>
        <p:nvSpPr>
          <p:cNvPr id="7" name="Slide Number Placeholder 6">
            <a:extLst>
              <a:ext uri="{FF2B5EF4-FFF2-40B4-BE49-F238E27FC236}">
                <a16:creationId xmlns:a16="http://schemas.microsoft.com/office/drawing/2014/main" id="{31BAB9F6-C801-466A-4C39-23DCB1CD5489}"/>
              </a:ext>
            </a:extLst>
          </p:cNvPr>
          <p:cNvSpPr>
            <a:spLocks noGrp="1"/>
          </p:cNvSpPr>
          <p:nvPr>
            <p:ph type="sldNum" sz="quarter" idx="12"/>
          </p:nvPr>
        </p:nvSpPr>
        <p:spPr/>
        <p:txBody>
          <a:bodyPr/>
          <a:lstStyle/>
          <a:p>
            <a:fld id="{DD84031F-D6BF-4677-B12E-7D8B88BA70F7}" type="slidenum">
              <a:rPr lang="en-US" smtClean="0"/>
              <a:t>‹#›</a:t>
            </a:fld>
            <a:endParaRPr lang="en-US" dirty="0"/>
          </a:p>
        </p:txBody>
      </p:sp>
      <p:cxnSp>
        <p:nvCxnSpPr>
          <p:cNvPr id="9" name="Straight Connector 8">
            <a:extLst>
              <a:ext uri="{FF2B5EF4-FFF2-40B4-BE49-F238E27FC236}">
                <a16:creationId xmlns:a16="http://schemas.microsoft.com/office/drawing/2014/main" id="{924215D5-0C4C-2E49-3A06-C65652576A64}"/>
              </a:ext>
            </a:extLst>
          </p:cNvPr>
          <p:cNvCxnSpPr>
            <a:cxnSpLocks/>
          </p:cNvCxnSpPr>
          <p:nvPr/>
        </p:nvCxnSpPr>
        <p:spPr>
          <a:xfrm>
            <a:off x="533400" y="533400"/>
            <a:ext cx="35037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460548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02336" y="541942"/>
            <a:ext cx="11256264" cy="2225185"/>
          </a:xfrm>
        </p:spPr>
        <p:txBody>
          <a:bodyPr anchor="b">
            <a:normAutofit/>
          </a:bodyPr>
          <a:lstStyle>
            <a:lvl1pPr>
              <a:defRPr sz="72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099" y="3423301"/>
            <a:ext cx="11239499" cy="2901298"/>
          </a:xfrm>
        </p:spPr>
        <p:txBody>
          <a:bodyPr vert="horz" lIns="91440" tIns="45720" rIns="91440" bIns="45720" rtlCol="0">
            <a:normAutofit/>
          </a:bodyPr>
          <a:lstStyle>
            <a:lvl1pPr marL="0" indent="0">
              <a:buNone/>
              <a:defRPr lang="en-US" dirty="0"/>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C22330-A382-475A-8519-6A39191EC88E}" type="datetime1">
              <a:rPr lang="en-US" smtClean="0"/>
              <a:t>9/24/2025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3" name="Straight Connector 2">
            <a:extLst>
              <a:ext uri="{FF2B5EF4-FFF2-40B4-BE49-F238E27FC236}">
                <a16:creationId xmlns:a16="http://schemas.microsoft.com/office/drawing/2014/main" id="{BFD55B63-1406-DAD2-DBAB-BD87EA2FB540}"/>
              </a:ext>
            </a:extLst>
          </p:cNvPr>
          <p:cNvCxnSpPr>
            <a:cxnSpLocks/>
          </p:cNvCxnSpPr>
          <p:nvPr/>
        </p:nvCxnSpPr>
        <p:spPr>
          <a:xfrm>
            <a:off x="533400" y="2978854"/>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89435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02336" y="1836238"/>
            <a:ext cx="11256264" cy="2512732"/>
          </a:xfrm>
        </p:spPr>
        <p:txBody>
          <a:bodyPr anchor="b">
            <a:normAutofit/>
          </a:bodyPr>
          <a:lstStyle>
            <a:lvl1pPr>
              <a:defRPr sz="72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099" y="4834052"/>
            <a:ext cx="11239499" cy="1405479"/>
          </a:xfrm>
        </p:spPr>
        <p:txBody>
          <a:bodyPr vert="horz" lIns="91440" tIns="45720" rIns="91440" bIns="45720" rtlCol="0" anchor="t">
            <a:noAutofit/>
          </a:bodyPr>
          <a:lstStyle>
            <a:lvl1pPr marL="0" indent="0">
              <a:buNone/>
              <a:defRPr lang="en-US" sz="2000" dirty="0"/>
            </a:lvl1pPr>
            <a:lvl2pPr marL="457200" indent="0">
              <a:buNone/>
              <a:defRPr lang="en-US" sz="1800" dirty="0"/>
            </a:lvl2pPr>
            <a:lvl3pPr marL="914400" indent="0">
              <a:buNone/>
              <a:defRPr lang="en-US" sz="1600" dirty="0"/>
            </a:lvl3pPr>
            <a:lvl4pPr marL="1371600" indent="0">
              <a:buNone/>
              <a:defRPr lang="en-US" sz="1400" dirty="0"/>
            </a:lvl4pPr>
            <a:lvl5pPr marL="18288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E20DC0D-99C6-4F09-90C7-C0EC6E2F0A06}" type="datetime1">
              <a:rPr lang="en-US" smtClean="0"/>
              <a:t>9/24/2025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9" name="Straight Connector 8">
            <a:extLst>
              <a:ext uri="{FF2B5EF4-FFF2-40B4-BE49-F238E27FC236}">
                <a16:creationId xmlns:a16="http://schemas.microsoft.com/office/drawing/2014/main" id="{05899B98-11E6-7DB0-F79E-50A541026355}"/>
              </a:ext>
            </a:extLst>
          </p:cNvPr>
          <p:cNvCxnSpPr>
            <a:cxnSpLocks/>
          </p:cNvCxnSpPr>
          <p:nvPr/>
        </p:nvCxnSpPr>
        <p:spPr>
          <a:xfrm>
            <a:off x="533400" y="4531625"/>
            <a:ext cx="1112519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2907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419238" y="398050"/>
            <a:ext cx="9635668" cy="3671398"/>
          </a:xfrm>
        </p:spPr>
        <p:txBody>
          <a:bodyPr vert="horz" lIns="91440" tIns="45720" rIns="91440" bIns="45720" rtlCol="0" anchor="t">
            <a:normAutofit/>
          </a:bodyPr>
          <a:lstStyle>
            <a:lvl1pPr>
              <a:defRPr lang="en-US" sz="66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432322" y="5669280"/>
            <a:ext cx="9620300" cy="756807"/>
          </a:xfr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p>
            <a:fld id="{DD9686BE-81E0-4285-A95D-6934CDF6209E}" type="datetime1">
              <a:rPr lang="en-US" smtClean="0"/>
              <a:t>9/24/2025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9" name="Straight Connector 8">
            <a:extLst>
              <a:ext uri="{FF2B5EF4-FFF2-40B4-BE49-F238E27FC236}">
                <a16:creationId xmlns:a16="http://schemas.microsoft.com/office/drawing/2014/main" id="{46EBC7DB-A84C-6AE6-0446-4E466A133069}"/>
              </a:ext>
            </a:extLst>
          </p:cNvPr>
          <p:cNvCxnSpPr>
            <a:cxnSpLocks/>
          </p:cNvCxnSpPr>
          <p:nvPr/>
        </p:nvCxnSpPr>
        <p:spPr>
          <a:xfrm>
            <a:off x="530352" y="5498461"/>
            <a:ext cx="1112444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0545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402336" y="765750"/>
            <a:ext cx="9635668" cy="3455113"/>
          </a:xfrm>
        </p:spPr>
        <p:txBody>
          <a:bodyPr vert="horz" lIns="91440" tIns="45720" rIns="91440" bIns="45720" rtlCol="0" anchor="t">
            <a:normAutofit/>
          </a:bodyPr>
          <a:lstStyle>
            <a:lvl1pPr>
              <a:defRPr lang="en-US" sz="8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429428" y="5271844"/>
            <a:ext cx="9613065" cy="1001356"/>
          </a:xfrm>
        </p:spPr>
        <p:txBody>
          <a:bodyPr vert="horz" lIns="91440" tIns="45720" rIns="91440" bIns="45720" rtlCol="0" anchor="ctr">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p>
            <a:fld id="{EB464E07-DAE2-4D6D-BDD9-1CE7637F446D}" type="datetime1">
              <a:rPr lang="en-US" smtClean="0"/>
              <a:t>9/24/2025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12" name="Straight Connector 11">
            <a:extLst>
              <a:ext uri="{FF2B5EF4-FFF2-40B4-BE49-F238E27FC236}">
                <a16:creationId xmlns:a16="http://schemas.microsoft.com/office/drawing/2014/main" id="{D4CDCB79-1025-8102-1BC6-378AB173CBFF}"/>
              </a:ext>
            </a:extLst>
          </p:cNvPr>
          <p:cNvCxnSpPr>
            <a:cxnSpLocks/>
          </p:cNvCxnSpPr>
          <p:nvPr/>
        </p:nvCxnSpPr>
        <p:spPr>
          <a:xfrm>
            <a:off x="533400" y="5184424"/>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EF23CAD-F5FD-3FB3-B413-1F54592B07E7}"/>
              </a:ext>
            </a:extLst>
          </p:cNvPr>
          <p:cNvCxnSpPr>
            <a:cxnSpLocks/>
          </p:cNvCxnSpPr>
          <p:nvPr/>
        </p:nvCxnSpPr>
        <p:spPr>
          <a:xfrm>
            <a:off x="533400" y="63246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491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402336" y="765750"/>
            <a:ext cx="9635668" cy="3528339"/>
          </a:xfrm>
        </p:spPr>
        <p:txBody>
          <a:bodyPr vert="horz" lIns="91440" tIns="45720" rIns="91440" bIns="45720" rtlCol="0" anchor="t">
            <a:normAutofit/>
          </a:bodyPr>
          <a:lstStyle>
            <a:lvl1pPr>
              <a:defRPr lang="en-US" sz="8800" dirty="0">
                <a:solidFill>
                  <a:schemeClr val="tx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434857" y="5184425"/>
            <a:ext cx="10575756" cy="1153220"/>
          </a:xfrm>
        </p:spPr>
        <p:txBody>
          <a:bodyPr vert="horz" lIns="91440" tIns="45720" rIns="91440" bIns="45720" rtlCol="0" anchor="ctr">
            <a:normAutofit/>
          </a:bodyPr>
          <a:lstStyle>
            <a:lvl1pPr marL="0" indent="0">
              <a:buNone/>
              <a:defRPr lang="en-US"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lvl1pPr>
              <a:defRPr>
                <a:solidFill>
                  <a:schemeClr val="tx1"/>
                </a:solidFill>
              </a:defRPr>
            </a:lvl1pPr>
          </a:lstStyle>
          <a:p>
            <a:fld id="{531D259D-9AB9-44BA-8FCD-FE201F91B5A0}" type="datetime1">
              <a:rPr lang="en-US" smtClean="0"/>
              <a:t>9/24/2025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11" name="Straight Connector 10">
            <a:extLst>
              <a:ext uri="{FF2B5EF4-FFF2-40B4-BE49-F238E27FC236}">
                <a16:creationId xmlns:a16="http://schemas.microsoft.com/office/drawing/2014/main" id="{3817982C-A325-8307-2486-3AD646261E04}"/>
              </a:ext>
            </a:extLst>
          </p:cNvPr>
          <p:cNvCxnSpPr>
            <a:cxnSpLocks/>
          </p:cNvCxnSpPr>
          <p:nvPr/>
        </p:nvCxnSpPr>
        <p:spPr>
          <a:xfrm>
            <a:off x="533400" y="533538"/>
            <a:ext cx="11127005" cy="0"/>
          </a:xfrm>
          <a:prstGeom prst="line">
            <a:avLst/>
          </a:prstGeom>
          <a:ln w="603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C02859D-9F11-5594-CFD3-C5FDE18CACB3}"/>
              </a:ext>
            </a:extLst>
          </p:cNvPr>
          <p:cNvCxnSpPr>
            <a:cxnSpLocks/>
          </p:cNvCxnSpPr>
          <p:nvPr/>
        </p:nvCxnSpPr>
        <p:spPr>
          <a:xfrm>
            <a:off x="533400" y="5169248"/>
            <a:ext cx="11127005"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0AD802-2887-3310-1453-789DB76F58DF}"/>
              </a:ext>
            </a:extLst>
          </p:cNvPr>
          <p:cNvCxnSpPr>
            <a:cxnSpLocks/>
          </p:cNvCxnSpPr>
          <p:nvPr/>
        </p:nvCxnSpPr>
        <p:spPr>
          <a:xfrm>
            <a:off x="533400" y="6330811"/>
            <a:ext cx="11119945"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28690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6997" y="3018408"/>
            <a:ext cx="8961120" cy="3247475"/>
          </a:xfrm>
        </p:spPr>
        <p:txBody>
          <a:bodyPr anchor="b">
            <a:normAutofit/>
          </a:bodyPr>
          <a:lstStyle>
            <a:lvl1pPr>
              <a:defRPr sz="6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1"/>
                </a:solidFill>
              </a:defRPr>
            </a:lvl1pPr>
          </a:lstStyle>
          <a:p>
            <a:fld id="{74EB0658-C877-4D58-A83B-07BEE0E4C7B4}" type="datetime1">
              <a:rPr lang="en-US" smtClean="0"/>
              <a:t>9/24/2025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6FD05DD5-DCB7-49C7-5E41-2DBD8B73D6D2}"/>
              </a:ext>
            </a:extLst>
          </p:cNvPr>
          <p:cNvCxnSpPr>
            <a:cxnSpLocks/>
          </p:cNvCxnSpPr>
          <p:nvPr/>
        </p:nvCxnSpPr>
        <p:spPr>
          <a:xfrm>
            <a:off x="530646" y="531958"/>
            <a:ext cx="11127954"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9FDA663-314D-CA26-DF41-CB3FDC0733F0}"/>
              </a:ext>
            </a:extLst>
          </p:cNvPr>
          <p:cNvCxnSpPr>
            <a:cxnSpLocks/>
          </p:cNvCxnSpPr>
          <p:nvPr/>
        </p:nvCxnSpPr>
        <p:spPr>
          <a:xfrm>
            <a:off x="533400" y="6324600"/>
            <a:ext cx="111252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6956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8916C8C-4316-E510-1962-E944B3382B43}"/>
              </a:ext>
            </a:extLst>
          </p:cNvPr>
          <p:cNvCxnSpPr>
            <a:cxnSpLocks/>
          </p:cNvCxnSpPr>
          <p:nvPr/>
        </p:nvCxnSpPr>
        <p:spPr>
          <a:xfrm>
            <a:off x="530352" y="5334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66478947-1D67-18A4-7E48-5B4B2F97FBE9}"/>
              </a:ext>
            </a:extLst>
          </p:cNvPr>
          <p:cNvSpPr>
            <a:spLocks noGrp="1"/>
          </p:cNvSpPr>
          <p:nvPr>
            <p:ph type="title"/>
          </p:nvPr>
        </p:nvSpPr>
        <p:spPr>
          <a:xfrm>
            <a:off x="414983" y="691868"/>
            <a:ext cx="11243617" cy="9011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FE08CA-9517-ABC1-E915-31EA6D7B73C7}"/>
              </a:ext>
            </a:extLst>
          </p:cNvPr>
          <p:cNvSpPr>
            <a:spLocks noGrp="1"/>
          </p:cNvSpPr>
          <p:nvPr>
            <p:ph type="body" idx="1"/>
          </p:nvPr>
        </p:nvSpPr>
        <p:spPr>
          <a:xfrm>
            <a:off x="417640" y="1754753"/>
            <a:ext cx="11240960" cy="44113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E3983D-E783-AAEC-26DB-4B3F6511C702}"/>
              </a:ext>
            </a:extLst>
          </p:cNvPr>
          <p:cNvSpPr>
            <a:spLocks noGrp="1"/>
          </p:cNvSpPr>
          <p:nvPr>
            <p:ph type="ftr" sz="quarter" idx="3"/>
          </p:nvPr>
        </p:nvSpPr>
        <p:spPr>
          <a:xfrm>
            <a:off x="434857" y="6426091"/>
            <a:ext cx="4688732" cy="365125"/>
          </a:xfrm>
          <a:prstGeom prst="rect">
            <a:avLst/>
          </a:prstGeom>
        </p:spPr>
        <p:txBody>
          <a:bodyPr vert="horz" lIns="91440" tIns="45720" rIns="91440" bIns="45720" rtlCol="0" anchor="ctr"/>
          <a:lstStyle>
            <a:lvl1pPr algn="l">
              <a:defRPr sz="900">
                <a:solidFill>
                  <a:schemeClr val="tx1">
                    <a:alpha val="60000"/>
                  </a:schemeClr>
                </a:solidFill>
              </a:defRPr>
            </a:lvl1pPr>
          </a:lstStyle>
          <a:p>
            <a:r>
              <a:rPr lang="en-US" dirty="0"/>
              <a:t>Sample Footer Text</a:t>
            </a:r>
          </a:p>
        </p:txBody>
      </p:sp>
      <p:sp>
        <p:nvSpPr>
          <p:cNvPr id="4" name="Date Placeholder 3">
            <a:extLst>
              <a:ext uri="{FF2B5EF4-FFF2-40B4-BE49-F238E27FC236}">
                <a16:creationId xmlns:a16="http://schemas.microsoft.com/office/drawing/2014/main" id="{70454426-0A97-D20B-FD06-9648AED7773C}"/>
              </a:ext>
            </a:extLst>
          </p:cNvPr>
          <p:cNvSpPr>
            <a:spLocks noGrp="1"/>
          </p:cNvSpPr>
          <p:nvPr>
            <p:ph type="dt" sz="half" idx="2"/>
          </p:nvPr>
        </p:nvSpPr>
        <p:spPr>
          <a:xfrm>
            <a:off x="7846205" y="6426091"/>
            <a:ext cx="3327634" cy="365125"/>
          </a:xfrm>
          <a:prstGeom prst="rect">
            <a:avLst/>
          </a:prstGeom>
        </p:spPr>
        <p:txBody>
          <a:bodyPr vert="horz" lIns="91440" tIns="45720" rIns="91440" bIns="45720" rtlCol="0" anchor="ctr"/>
          <a:lstStyle>
            <a:lvl1pPr algn="r">
              <a:defRPr sz="900">
                <a:solidFill>
                  <a:schemeClr val="tx1">
                    <a:alpha val="60000"/>
                  </a:schemeClr>
                </a:solidFill>
              </a:defRPr>
            </a:lvl1pPr>
          </a:lstStyle>
          <a:p>
            <a:fld id="{ECD290D4-E5CF-428F-801F-3741FA4FB792}" type="datetime1">
              <a:rPr lang="en-US" smtClean="0"/>
              <a:t>9/24/2025</a:t>
            </a:fld>
            <a:endParaRPr lang="en-US"/>
          </a:p>
        </p:txBody>
      </p:sp>
      <p:sp>
        <p:nvSpPr>
          <p:cNvPr id="6" name="Slide Number Placeholder 5">
            <a:extLst>
              <a:ext uri="{FF2B5EF4-FFF2-40B4-BE49-F238E27FC236}">
                <a16:creationId xmlns:a16="http://schemas.microsoft.com/office/drawing/2014/main" id="{7DA13386-8E2A-2962-4804-81558038BA54}"/>
              </a:ext>
            </a:extLst>
          </p:cNvPr>
          <p:cNvSpPr>
            <a:spLocks noGrp="1"/>
          </p:cNvSpPr>
          <p:nvPr>
            <p:ph type="sldNum" sz="quarter" idx="4"/>
          </p:nvPr>
        </p:nvSpPr>
        <p:spPr>
          <a:xfrm>
            <a:off x="11166187" y="6426091"/>
            <a:ext cx="603114" cy="365125"/>
          </a:xfrm>
          <a:prstGeom prst="rect">
            <a:avLst/>
          </a:prstGeom>
        </p:spPr>
        <p:txBody>
          <a:bodyPr vert="horz" lIns="91440" tIns="45720" rIns="91440" bIns="45720" rtlCol="0" anchor="ctr"/>
          <a:lstStyle>
            <a:lvl1pPr algn="r">
              <a:defRPr sz="900">
                <a:solidFill>
                  <a:schemeClr val="tx1">
                    <a:alpha val="60000"/>
                  </a:schemeClr>
                </a:solidFill>
              </a:defRPr>
            </a:lvl1pPr>
          </a:lstStyle>
          <a:p>
            <a:fld id="{DD84031F-D6BF-4677-B12E-7D8B88BA70F7}" type="slidenum">
              <a:rPr lang="en-US" smtClean="0"/>
              <a:t>‹#›</a:t>
            </a:fld>
            <a:endParaRPr lang="en-US" dirty="0"/>
          </a:p>
        </p:txBody>
      </p:sp>
    </p:spTree>
    <p:extLst>
      <p:ext uri="{BB962C8B-B14F-4D97-AF65-F5344CB8AC3E}">
        <p14:creationId xmlns:p14="http://schemas.microsoft.com/office/powerpoint/2010/main" val="30437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sldNum="0" hdr="0" ftr="0" dt="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4128">
          <p15:clr>
            <a:srgbClr val="F26B43"/>
          </p15:clr>
        </p15:guide>
        <p15:guide id="3" pos="3456">
          <p15:clr>
            <a:srgbClr val="F26B43"/>
          </p15:clr>
        </p15:guide>
        <p15:guide id="4" pos="2784">
          <p15:clr>
            <a:srgbClr val="F26B43"/>
          </p15:clr>
        </p15:guide>
        <p15:guide id="5" pos="336">
          <p15:clr>
            <a:srgbClr val="F26B43"/>
          </p15:clr>
        </p15:guide>
        <p15:guide id="6" pos="7344">
          <p15:clr>
            <a:srgbClr val="F26B43"/>
          </p15:clr>
        </p15:guide>
        <p15:guide id="7" orient="horz" pos="336">
          <p15:clr>
            <a:srgbClr val="F26B43"/>
          </p15:clr>
        </p15:guide>
        <p15:guide id="8" pos="264">
          <p15:clr>
            <a:srgbClr val="F26B43"/>
          </p15:clr>
        </p15:guide>
        <p15:guide id="9" pos="4800">
          <p15:clr>
            <a:srgbClr val="F26B43"/>
          </p15:clr>
        </p15:guide>
        <p15:guide id="10" pos="2112">
          <p15:clr>
            <a:srgbClr val="F26B43"/>
          </p15:clr>
        </p15:guide>
        <p15:guide id="11" pos="54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mrbruff/playlists" TargetMode="External"/><Relationship Id="rId2" Type="http://schemas.openxmlformats.org/officeDocument/2006/relationships/hyperlink" Target="https://www.aqa.org.uk/find-past-papers-and-mark-schemes?subject=English" TargetMode="External"/><Relationship Id="rId1" Type="http://schemas.openxmlformats.org/officeDocument/2006/relationships/slideLayout" Target="../slideLayouts/slideLayout26.xml"/><Relationship Id="rId4" Type="http://schemas.openxmlformats.org/officeDocument/2006/relationships/hyperlink" Target="https://www.youtube.com/@MrSallesTeachesEnglish/video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6.jpg"/><Relationship Id="rId4" Type="http://schemas.openxmlformats.org/officeDocument/2006/relationships/hyperlink" Target="https://jimmyblanca.blogspot.com/2016/11/playhouse-theatre-inspector-call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44E9-854A-9118-2A9C-8DA21EEF8FAB}"/>
              </a:ext>
            </a:extLst>
          </p:cNvPr>
          <p:cNvSpPr>
            <a:spLocks noGrp="1"/>
          </p:cNvSpPr>
          <p:nvPr>
            <p:ph type="ctrTitle"/>
          </p:nvPr>
        </p:nvSpPr>
        <p:spPr>
          <a:xfrm>
            <a:off x="402336" y="765750"/>
            <a:ext cx="9635668" cy="3528339"/>
          </a:xfrm>
        </p:spPr>
        <p:txBody>
          <a:bodyPr anchor="t">
            <a:normAutofit/>
          </a:bodyPr>
          <a:lstStyle/>
          <a:p>
            <a:r>
              <a:rPr lang="en-US" sz="8100"/>
              <a:t>AQA English Literature GCSE - Grade 7+ Mastery</a:t>
            </a:r>
          </a:p>
        </p:txBody>
      </p:sp>
      <p:sp>
        <p:nvSpPr>
          <p:cNvPr id="3" name="Subtitle 2">
            <a:extLst>
              <a:ext uri="{FF2B5EF4-FFF2-40B4-BE49-F238E27FC236}">
                <a16:creationId xmlns:a16="http://schemas.microsoft.com/office/drawing/2014/main" id="{D646A836-B530-8F02-5024-7897EAA57B9B}"/>
              </a:ext>
            </a:extLst>
          </p:cNvPr>
          <p:cNvSpPr>
            <a:spLocks noGrp="1"/>
          </p:cNvSpPr>
          <p:nvPr>
            <p:ph type="subTitle" idx="1"/>
          </p:nvPr>
        </p:nvSpPr>
        <p:spPr>
          <a:xfrm>
            <a:off x="434857" y="5184425"/>
            <a:ext cx="10575756" cy="1153220"/>
          </a:xfrm>
        </p:spPr>
        <p:txBody>
          <a:bodyPr anchor="ctr">
            <a:normAutofit/>
          </a:bodyPr>
          <a:lstStyle/>
          <a:p>
            <a:r>
              <a:rPr lang="en-US"/>
              <a:t>Achieving top grades through advanced literary skills</a:t>
            </a:r>
          </a:p>
        </p:txBody>
      </p:sp>
    </p:spTree>
    <p:extLst>
      <p:ext uri="{BB962C8B-B14F-4D97-AF65-F5344CB8AC3E}">
        <p14:creationId xmlns:p14="http://schemas.microsoft.com/office/powerpoint/2010/main" val="42245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1AA6-4B39-77D3-3C35-C57DF057FAF4}"/>
              </a:ext>
            </a:extLst>
          </p:cNvPr>
          <p:cNvSpPr>
            <a:spLocks noGrp="1"/>
          </p:cNvSpPr>
          <p:nvPr>
            <p:ph type="title"/>
          </p:nvPr>
        </p:nvSpPr>
        <p:spPr>
          <a:xfrm>
            <a:off x="4848555" y="512011"/>
            <a:ext cx="6792069" cy="1259920"/>
          </a:xfrm>
        </p:spPr>
        <p:txBody>
          <a:bodyPr anchor="b">
            <a:normAutofit/>
          </a:bodyPr>
          <a:lstStyle/>
          <a:p>
            <a:r>
              <a:rPr lang="en-US"/>
              <a:t>Revision Strategies for Grade 7+</a:t>
            </a:r>
          </a:p>
        </p:txBody>
      </p:sp>
      <p:pic>
        <p:nvPicPr>
          <p:cNvPr id="5" name="Content Placeholder 4" descr="Education is an crucial part of human and society">
            <a:extLst>
              <a:ext uri="{FF2B5EF4-FFF2-40B4-BE49-F238E27FC236}">
                <a16:creationId xmlns:a16="http://schemas.microsoft.com/office/drawing/2014/main" id="{BD0F1BAF-22DE-41B5-9836-E185F61918C7}"/>
              </a:ext>
            </a:extLst>
          </p:cNvPr>
          <p:cNvPicPr>
            <a:picLocks noGrp="1" noChangeAspect="1"/>
          </p:cNvPicPr>
          <p:nvPr>
            <p:ph type="pic" sz="quarter" idx="13"/>
          </p:nvPr>
        </p:nvPicPr>
        <p:blipFill>
          <a:blip r:embed="rId3"/>
          <a:srcRect l="33103" r="22104" b="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9D96601E-E7BC-9B18-6698-89C1C57B92F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39"/>
            <a:ext cx="6792069" cy="4473341"/>
          </a:xfrm>
        </p:spPr>
        <p:txBody>
          <a:bodyPr>
            <a:normAutofit lnSpcReduction="10000"/>
          </a:bodyPr>
          <a:lstStyle/>
          <a:p>
            <a:pPr marL="0" indent="0">
              <a:lnSpc>
                <a:spcPct val="110000"/>
              </a:lnSpc>
              <a:spcBef>
                <a:spcPts val="2500"/>
              </a:spcBef>
              <a:buFont typeface="Arial" panose="020B0604020202020204" pitchFamily="34" charset="0"/>
              <a:buNone/>
            </a:pPr>
            <a:r>
              <a:rPr lang="en-US" b="1" dirty="0"/>
              <a:t>Reread the texts</a:t>
            </a:r>
          </a:p>
          <a:p>
            <a:pPr marL="0" indent="0">
              <a:lnSpc>
                <a:spcPct val="110000"/>
              </a:lnSpc>
              <a:spcBef>
                <a:spcPts val="2500"/>
              </a:spcBef>
              <a:buFont typeface="Arial" panose="020B0604020202020204" pitchFamily="34" charset="0"/>
              <a:buNone/>
            </a:pPr>
            <a:r>
              <a:rPr lang="en-US" b="1" dirty="0"/>
              <a:t>Mind Maps and Key Themes</a:t>
            </a:r>
          </a:p>
          <a:p>
            <a:pPr marL="0" lvl="1" indent="0">
              <a:lnSpc>
                <a:spcPct val="110000"/>
              </a:lnSpc>
              <a:buFont typeface="Arial" panose="020B0604020202020204" pitchFamily="34" charset="0"/>
              <a:buNone/>
            </a:pPr>
            <a:r>
              <a:rPr dirty="0"/>
              <a:t>Create mind maps for each text focusing on themes, characters, and important quotations to enhance understanding.</a:t>
            </a:r>
            <a:endParaRPr lang="en-US" dirty="0"/>
          </a:p>
          <a:p>
            <a:pPr marL="0" indent="0">
              <a:lnSpc>
                <a:spcPct val="110000"/>
              </a:lnSpc>
              <a:spcBef>
                <a:spcPts val="2500"/>
              </a:spcBef>
              <a:buFont typeface="Arial" panose="020B0604020202020204" pitchFamily="34" charset="0"/>
              <a:buNone/>
            </a:pPr>
            <a:r>
              <a:rPr lang="en-US" b="1" dirty="0"/>
              <a:t>Timed Essay Practice</a:t>
            </a:r>
          </a:p>
          <a:p>
            <a:pPr marL="0" lvl="1" indent="0">
              <a:lnSpc>
                <a:spcPct val="110000"/>
              </a:lnSpc>
              <a:buFont typeface="Arial" panose="020B0604020202020204" pitchFamily="34" charset="0"/>
              <a:buNone/>
            </a:pPr>
            <a:r>
              <a:rPr dirty="0"/>
              <a:t>Practice writing timed essays to improve exam technique and build confidence for high-level responses.</a:t>
            </a:r>
            <a:endParaRPr lang="en-US" dirty="0"/>
          </a:p>
          <a:p>
            <a:pPr marL="0" indent="0">
              <a:lnSpc>
                <a:spcPct val="110000"/>
              </a:lnSpc>
              <a:spcBef>
                <a:spcPts val="2500"/>
              </a:spcBef>
              <a:buFont typeface="Arial" panose="020B0604020202020204" pitchFamily="34" charset="0"/>
              <a:buNone/>
            </a:pPr>
            <a:r>
              <a:rPr lang="en-US" b="1" dirty="0"/>
              <a:t>Use Feedback and Exemplar Responses</a:t>
            </a:r>
          </a:p>
          <a:p>
            <a:pPr marL="0" lvl="1" indent="0">
              <a:lnSpc>
                <a:spcPct val="110000"/>
              </a:lnSpc>
              <a:buFont typeface="Arial" panose="020B0604020202020204" pitchFamily="34" charset="0"/>
              <a:buNone/>
            </a:pPr>
            <a:r>
              <a:rPr dirty="0"/>
              <a:t>Use mark schemes, feedback, and exemplar essays to understand top student responses and improve analysis skills.</a:t>
            </a:r>
            <a:endParaRPr lang="en-US" dirty="0"/>
          </a:p>
          <a:p>
            <a:pPr marL="0" indent="0">
              <a:lnSpc>
                <a:spcPct val="110000"/>
              </a:lnSpc>
              <a:spcBef>
                <a:spcPts val="2500"/>
              </a:spcBef>
              <a:buFont typeface="Arial" panose="020B0604020202020204" pitchFamily="34" charset="0"/>
              <a:buNone/>
            </a:pPr>
            <a:r>
              <a:rPr lang="en-US" b="1" dirty="0"/>
              <a:t>Consistent Review and </a:t>
            </a:r>
            <a:r>
              <a:rPr lang="en-US" b="1" dirty="0" err="1"/>
              <a:t>Organisation</a:t>
            </a:r>
            <a:endParaRPr lang="en-US" b="1" dirty="0"/>
          </a:p>
          <a:p>
            <a:pPr marL="0" lvl="1" indent="0">
              <a:lnSpc>
                <a:spcPct val="110000"/>
              </a:lnSpc>
              <a:buFont typeface="Arial" panose="020B0604020202020204" pitchFamily="34" charset="0"/>
              <a:buNone/>
            </a:pPr>
            <a:r>
              <a:rPr dirty="0"/>
              <a:t>Regularly revisit notes, use quizzes and flashcards, and set realistic goals for consistent, active revision.</a:t>
            </a:r>
            <a:endParaRPr lang="en-US" dirty="0"/>
          </a:p>
        </p:txBody>
      </p:sp>
    </p:spTree>
    <p:extLst>
      <p:ext uri="{BB962C8B-B14F-4D97-AF65-F5344CB8AC3E}">
        <p14:creationId xmlns:p14="http://schemas.microsoft.com/office/powerpoint/2010/main" val="1590726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AC57-1C63-52A6-7267-ACE1540FA652}"/>
              </a:ext>
            </a:extLst>
          </p:cNvPr>
          <p:cNvSpPr>
            <a:spLocks noGrp="1"/>
          </p:cNvSpPr>
          <p:nvPr>
            <p:ph type="title"/>
          </p:nvPr>
        </p:nvSpPr>
        <p:spPr>
          <a:xfrm>
            <a:off x="4848555" y="512011"/>
            <a:ext cx="6792069" cy="1259920"/>
          </a:xfrm>
        </p:spPr>
        <p:txBody>
          <a:bodyPr anchor="b">
            <a:normAutofit/>
          </a:bodyPr>
          <a:lstStyle/>
          <a:p>
            <a:r>
              <a:rPr lang="en-US"/>
              <a:t>Final Thoughts</a:t>
            </a:r>
          </a:p>
        </p:txBody>
      </p:sp>
      <p:pic>
        <p:nvPicPr>
          <p:cNvPr id="5" name="Content Placeholder 4" descr="College student writing notes sitting by himself in a library.">
            <a:extLst>
              <a:ext uri="{FF2B5EF4-FFF2-40B4-BE49-F238E27FC236}">
                <a16:creationId xmlns:a16="http://schemas.microsoft.com/office/drawing/2014/main" id="{96A62759-DBC8-48EF-8086-3A4B831485F5}"/>
              </a:ext>
            </a:extLst>
          </p:cNvPr>
          <p:cNvPicPr>
            <a:picLocks noGrp="1" noChangeAspect="1"/>
          </p:cNvPicPr>
          <p:nvPr>
            <p:ph type="pic" sz="quarter" idx="13"/>
          </p:nvPr>
        </p:nvPicPr>
        <p:blipFill>
          <a:blip r:embed="rId3"/>
          <a:srcRect l="43085" r="6586"/>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0D243293-F266-FC8C-5D43-0F5D1F3AE48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spcBef>
                <a:spcPts val="2500"/>
              </a:spcBef>
              <a:buFont typeface="Arial" panose="020B0604020202020204" pitchFamily="34" charset="0"/>
              <a:buNone/>
            </a:pPr>
            <a:r>
              <a:rPr lang="en-US" b="1"/>
              <a:t>Active Reading and Annotation</a:t>
            </a:r>
          </a:p>
          <a:p>
            <a:pPr marL="0" lvl="1" indent="0">
              <a:buFont typeface="Arial" panose="020B0604020202020204" pitchFamily="34" charset="0"/>
              <a:buNone/>
            </a:pPr>
            <a:r>
              <a:t>Engage with texts actively by annotating and exploring different interpretations to deepen understanding.</a:t>
            </a:r>
            <a:endParaRPr lang="en-US"/>
          </a:p>
          <a:p>
            <a:pPr marL="0" indent="0">
              <a:spcBef>
                <a:spcPts val="2500"/>
              </a:spcBef>
              <a:buFont typeface="Arial" panose="020B0604020202020204" pitchFamily="34" charset="0"/>
              <a:buNone/>
            </a:pPr>
            <a:r>
              <a:rPr lang="en-US" b="1"/>
              <a:t>Analytical Writing</a:t>
            </a:r>
          </a:p>
          <a:p>
            <a:pPr marL="0" lvl="1" indent="0">
              <a:buFont typeface="Arial" panose="020B0604020202020204" pitchFamily="34" charset="0"/>
              <a:buNone/>
            </a:pPr>
            <a:r>
              <a:t>Focus on how writers use language and structure to convey meaning in your exam responses.</a:t>
            </a:r>
            <a:endParaRPr lang="en-US"/>
          </a:p>
          <a:p>
            <a:pPr marL="0" indent="0">
              <a:spcBef>
                <a:spcPts val="2500"/>
              </a:spcBef>
              <a:buFont typeface="Arial" panose="020B0604020202020204" pitchFamily="34" charset="0"/>
              <a:buNone/>
            </a:pPr>
            <a:r>
              <a:rPr lang="en-US" b="1"/>
              <a:t>Strategic Revision</a:t>
            </a:r>
          </a:p>
          <a:p>
            <a:pPr marL="0" lvl="1" indent="0">
              <a:buFont typeface="Arial" panose="020B0604020202020204" pitchFamily="34" charset="0"/>
              <a:buNone/>
            </a:pPr>
            <a:r>
              <a:t>Target weaker areas and reinforce strengths to revise efficiently and confidently.</a:t>
            </a:r>
            <a:endParaRPr lang="en-US"/>
          </a:p>
          <a:p>
            <a:pPr marL="0" indent="0">
              <a:spcBef>
                <a:spcPts val="2500"/>
              </a:spcBef>
              <a:buFont typeface="Arial" panose="020B0604020202020204" pitchFamily="34" charset="0"/>
              <a:buNone/>
            </a:pPr>
            <a:r>
              <a:rPr lang="en-US" b="1"/>
              <a:t>Positive Mindset</a:t>
            </a:r>
          </a:p>
          <a:p>
            <a:pPr marL="0" lvl="1" indent="0">
              <a:buFont typeface="Arial" panose="020B0604020202020204" pitchFamily="34" charset="0"/>
              <a:buNone/>
            </a:pPr>
            <a:r>
              <a:t>Maintain confidence and motivation throughout your revision and exam preparation journey.</a:t>
            </a:r>
            <a:endParaRPr lang="en-US"/>
          </a:p>
        </p:txBody>
      </p:sp>
    </p:spTree>
    <p:extLst>
      <p:ext uri="{BB962C8B-B14F-4D97-AF65-F5344CB8AC3E}">
        <p14:creationId xmlns:p14="http://schemas.microsoft.com/office/powerpoint/2010/main" val="2304302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B68F-5478-525B-089D-7E93A32A8B9A}"/>
              </a:ext>
            </a:extLst>
          </p:cNvPr>
          <p:cNvSpPr>
            <a:spLocks noGrp="1"/>
          </p:cNvSpPr>
          <p:nvPr>
            <p:ph type="title"/>
          </p:nvPr>
        </p:nvSpPr>
        <p:spPr/>
        <p:txBody>
          <a:bodyPr/>
          <a:lstStyle/>
          <a:p>
            <a:r>
              <a:rPr lang="en-GB" dirty="0"/>
              <a:t>Useful revision websites</a:t>
            </a:r>
          </a:p>
        </p:txBody>
      </p:sp>
      <p:sp>
        <p:nvSpPr>
          <p:cNvPr id="3" name="Picture Placeholder 2">
            <a:extLst>
              <a:ext uri="{FF2B5EF4-FFF2-40B4-BE49-F238E27FC236}">
                <a16:creationId xmlns:a16="http://schemas.microsoft.com/office/drawing/2014/main" id="{4737931D-5299-F316-91F5-E3CED0D691EE}"/>
              </a:ext>
            </a:extLst>
          </p:cNvPr>
          <p:cNvSpPr>
            <a:spLocks noGrp="1"/>
          </p:cNvSpPr>
          <p:nvPr>
            <p:ph type="pic" sz="quarter" idx="13"/>
          </p:nvPr>
        </p:nvSpPr>
        <p:spPr/>
        <p:txBody>
          <a:bodyPr/>
          <a:lstStyle/>
          <a:p>
            <a:endParaRPr lang="en-GB"/>
          </a:p>
        </p:txBody>
      </p:sp>
      <p:sp>
        <p:nvSpPr>
          <p:cNvPr id="4" name="Content Placeholder 3">
            <a:extLst>
              <a:ext uri="{FF2B5EF4-FFF2-40B4-BE49-F238E27FC236}">
                <a16:creationId xmlns:a16="http://schemas.microsoft.com/office/drawing/2014/main" id="{11114489-242E-0B56-213E-E81E5AD5C23C}"/>
              </a:ext>
            </a:extLst>
          </p:cNvPr>
          <p:cNvSpPr>
            <a:spLocks noGrp="1"/>
          </p:cNvSpPr>
          <p:nvPr>
            <p:ph idx="1"/>
          </p:nvPr>
        </p:nvSpPr>
        <p:spPr/>
        <p:txBody>
          <a:bodyPr/>
          <a:lstStyle/>
          <a:p>
            <a:r>
              <a:rPr lang="en-GB" dirty="0">
                <a:hlinkClick r:id="rId2"/>
              </a:rPr>
              <a:t>AQA | Resources | Past Papers &amp; AQA Mark Schemes</a:t>
            </a:r>
            <a:endParaRPr lang="en-GB" dirty="0"/>
          </a:p>
          <a:p>
            <a:r>
              <a:rPr lang="en-GB" dirty="0">
                <a:hlinkClick r:id="rId3"/>
              </a:rPr>
              <a:t>Mr Bruff – YouTube</a:t>
            </a:r>
            <a:endParaRPr lang="en-GB" dirty="0"/>
          </a:p>
          <a:p>
            <a:r>
              <a:rPr lang="en-GB">
                <a:hlinkClick r:id="rId4"/>
              </a:rPr>
              <a:t>Mr Salles Teaches English - YouTube</a:t>
            </a:r>
            <a:endParaRPr lang="en-GB" dirty="0"/>
          </a:p>
        </p:txBody>
      </p:sp>
    </p:spTree>
    <p:extLst>
      <p:ext uri="{BB962C8B-B14F-4D97-AF65-F5344CB8AC3E}">
        <p14:creationId xmlns:p14="http://schemas.microsoft.com/office/powerpoint/2010/main" val="333039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B530-7C46-6642-6916-35C672FA33FA}"/>
              </a:ext>
            </a:extLst>
          </p:cNvPr>
          <p:cNvSpPr>
            <a:spLocks noGrp="1"/>
          </p:cNvSpPr>
          <p:nvPr>
            <p:ph type="title"/>
          </p:nvPr>
        </p:nvSpPr>
        <p:spPr>
          <a:xfrm>
            <a:off x="5993864" y="0"/>
            <a:ext cx="5664732" cy="1212661"/>
          </a:xfrm>
        </p:spPr>
        <p:txBody>
          <a:bodyPr anchor="t">
            <a:normAutofit/>
          </a:bodyPr>
          <a:lstStyle/>
          <a:p>
            <a:r>
              <a:rPr lang="en-US" dirty="0"/>
              <a:t>Welcome Year 11 - AQA English Literature GCSE</a:t>
            </a:r>
          </a:p>
        </p:txBody>
      </p:sp>
      <p:pic>
        <p:nvPicPr>
          <p:cNvPr id="8" name="Picture 7">
            <a:extLst>
              <a:ext uri="{FF2B5EF4-FFF2-40B4-BE49-F238E27FC236}">
                <a16:creationId xmlns:a16="http://schemas.microsoft.com/office/drawing/2014/main" id="{8E472AD7-EF0F-A2EB-5219-91C2C678E502}"/>
              </a:ext>
            </a:extLst>
          </p:cNvPr>
          <p:cNvPicPr>
            <a:picLocks noChangeAspect="1"/>
          </p:cNvPicPr>
          <p:nvPr/>
        </p:nvPicPr>
        <p:blipFill>
          <a:blip r:embed="rId3"/>
          <a:srcRect l="38900" r="-1"/>
          <a:stretch>
            <a:fillRect/>
          </a:stretch>
        </p:blipFill>
        <p:spPr>
          <a:xfrm>
            <a:off x="0" y="1"/>
            <a:ext cx="5883965" cy="6858000"/>
          </a:xfrm>
          <a:prstGeom prst="rect">
            <a:avLst/>
          </a:prstGeom>
          <a:noFill/>
          <a:effectLst>
            <a:outerShdw blurRad="203200" dist="12700" dir="7800000" algn="r" rotWithShape="0">
              <a:prstClr val="black">
                <a:alpha val="10000"/>
              </a:prstClr>
            </a:outerShdw>
          </a:effectLst>
        </p:spPr>
      </p:pic>
      <p:sp>
        <p:nvSpPr>
          <p:cNvPr id="4" name="Content Placeholder 3">
            <a:extLst>
              <a:ext uri="{FF2B5EF4-FFF2-40B4-BE49-F238E27FC236}">
                <a16:creationId xmlns:a16="http://schemas.microsoft.com/office/drawing/2014/main" id="{FCF021BB-31BD-62F5-175F-A96736A0FB6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83965" y="894468"/>
            <a:ext cx="6308035" cy="5963531"/>
          </a:xfrm>
        </p:spPr>
        <p:txBody>
          <a:bodyPr>
            <a:noAutofit/>
          </a:bodyPr>
          <a:lstStyle/>
          <a:p>
            <a:pPr marL="0" indent="0">
              <a:spcBef>
                <a:spcPts val="2500"/>
              </a:spcBef>
              <a:buFont typeface="Arial" panose="020B0604020202020204" pitchFamily="34" charset="0"/>
              <a:buNone/>
            </a:pPr>
            <a:r>
              <a:rPr lang="en-GB" sz="2400" b="1" dirty="0">
                <a:latin typeface="Calibri" panose="020F0502020204030204" pitchFamily="34" charset="0"/>
                <a:ea typeface="Calibri" panose="020F0502020204030204" pitchFamily="34" charset="0"/>
                <a:cs typeface="Calibri" panose="020F0502020204030204" pitchFamily="34" charset="0"/>
              </a:rPr>
              <a:t>Focus on Key Texts</a:t>
            </a:r>
          </a:p>
          <a:p>
            <a:pPr marL="0" lvl="1" indent="0">
              <a:buFont typeface="Arial" panose="020B0604020202020204" pitchFamily="34" charset="0"/>
              <a:buNone/>
            </a:pPr>
            <a:r>
              <a:rPr sz="2400" dirty="0">
                <a:latin typeface="Calibri" panose="020F0502020204030204" pitchFamily="34" charset="0"/>
                <a:ea typeface="Calibri" panose="020F0502020204030204" pitchFamily="34" charset="0"/>
                <a:cs typeface="Calibri" panose="020F0502020204030204" pitchFamily="34" charset="0"/>
              </a:rPr>
              <a:t>The course covers major texts like An Inspector Calls, </a:t>
            </a:r>
            <a:r>
              <a:rPr lang="en-GB" sz="2400" dirty="0">
                <a:latin typeface="Calibri" panose="020F0502020204030204" pitchFamily="34" charset="0"/>
                <a:ea typeface="Calibri" panose="020F0502020204030204" pitchFamily="34" charset="0"/>
                <a:cs typeface="Calibri" panose="020F0502020204030204" pitchFamily="34" charset="0"/>
              </a:rPr>
              <a:t>The Strange Case of </a:t>
            </a:r>
            <a:r>
              <a:rPr sz="2400" dirty="0">
                <a:latin typeface="Calibri" panose="020F0502020204030204" pitchFamily="34" charset="0"/>
                <a:ea typeface="Calibri" panose="020F0502020204030204" pitchFamily="34" charset="0"/>
                <a:cs typeface="Calibri" panose="020F0502020204030204" pitchFamily="34" charset="0"/>
              </a:rPr>
              <a:t>Dr Jekyll and </a:t>
            </a:r>
            <a:r>
              <a:rPr sz="2400" dirty="0" err="1">
                <a:latin typeface="Calibri" panose="020F0502020204030204" pitchFamily="34" charset="0"/>
                <a:ea typeface="Calibri" panose="020F0502020204030204" pitchFamily="34" charset="0"/>
                <a:cs typeface="Calibri" panose="020F0502020204030204" pitchFamily="34" charset="0"/>
              </a:rPr>
              <a:t>Mr</a:t>
            </a:r>
            <a:r>
              <a:rPr sz="2400" dirty="0">
                <a:latin typeface="Calibri" panose="020F0502020204030204" pitchFamily="34" charset="0"/>
                <a:ea typeface="Calibri" panose="020F0502020204030204" pitchFamily="34" charset="0"/>
                <a:cs typeface="Calibri" panose="020F0502020204030204" pitchFamily="34" charset="0"/>
              </a:rPr>
              <a:t> Hyde, and The Merchant of Venice.</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spcBef>
                <a:spcPts val="2500"/>
              </a:spcBef>
              <a:buFont typeface="Arial" panose="020B0604020202020204" pitchFamily="34" charset="0"/>
              <a:buNone/>
            </a:pPr>
            <a:r>
              <a:rPr lang="en-GB" sz="2400" b="1" dirty="0">
                <a:latin typeface="Calibri" panose="020F0502020204030204" pitchFamily="34" charset="0"/>
                <a:ea typeface="Calibri" panose="020F0502020204030204" pitchFamily="34" charset="0"/>
                <a:cs typeface="Calibri" panose="020F0502020204030204" pitchFamily="34" charset="0"/>
              </a:rPr>
              <a:t>Exam Preparation Strategies</a:t>
            </a:r>
          </a:p>
          <a:p>
            <a:pPr marL="0" lvl="1" indent="0">
              <a:buFont typeface="Arial" panose="020B0604020202020204" pitchFamily="34" charset="0"/>
              <a:buNone/>
            </a:pPr>
            <a:r>
              <a:rPr sz="2400" dirty="0">
                <a:latin typeface="Calibri" panose="020F0502020204030204" pitchFamily="34" charset="0"/>
                <a:ea typeface="Calibri" panose="020F0502020204030204" pitchFamily="34" charset="0"/>
                <a:cs typeface="Calibri" panose="020F0502020204030204" pitchFamily="34" charset="0"/>
              </a:rPr>
              <a:t>Learn exam techniques and analytical approaches</a:t>
            </a:r>
            <a:r>
              <a:rPr lang="en-GB" sz="2400" dirty="0">
                <a:latin typeface="Calibri" panose="020F0502020204030204" pitchFamily="34" charset="0"/>
                <a:ea typeface="Calibri" panose="020F0502020204030204" pitchFamily="34" charset="0"/>
                <a:cs typeface="Calibri" panose="020F0502020204030204" pitchFamily="34" charset="0"/>
              </a:rPr>
              <a:t>.</a:t>
            </a:r>
          </a:p>
          <a:p>
            <a:pPr marL="0" lvl="1" indent="0">
              <a:buFont typeface="Arial" panose="020B0604020202020204" pitchFamily="34" charset="0"/>
              <a:buNone/>
            </a:pPr>
            <a:endParaRPr lang="en-GB" sz="2400" b="1" dirty="0">
              <a:latin typeface="Calibri" panose="020F0502020204030204" pitchFamily="34" charset="0"/>
              <a:ea typeface="Calibri" panose="020F0502020204030204" pitchFamily="34" charset="0"/>
              <a:cs typeface="Calibri" panose="020F0502020204030204" pitchFamily="34" charset="0"/>
            </a:endParaRPr>
          </a:p>
          <a:p>
            <a:pPr marL="0" lvl="1" indent="0">
              <a:buFont typeface="Arial" panose="020B0604020202020204" pitchFamily="34" charset="0"/>
              <a:buNone/>
            </a:pPr>
            <a:r>
              <a:rPr lang="en-GB" sz="2400" b="1" dirty="0">
                <a:latin typeface="Calibri" panose="020F0502020204030204" pitchFamily="34" charset="0"/>
                <a:ea typeface="Calibri" panose="020F0502020204030204" pitchFamily="34" charset="0"/>
                <a:cs typeface="Calibri" panose="020F0502020204030204" pitchFamily="34" charset="0"/>
              </a:rPr>
              <a:t>Themes and Analysis</a:t>
            </a:r>
          </a:p>
          <a:p>
            <a:pPr marL="0" lvl="1" indent="0">
              <a:buFont typeface="Arial" panose="020B0604020202020204" pitchFamily="34" charset="0"/>
              <a:buNone/>
            </a:pPr>
            <a:r>
              <a:rPr sz="2400" dirty="0">
                <a:latin typeface="Calibri" panose="020F0502020204030204" pitchFamily="34" charset="0"/>
                <a:ea typeface="Calibri" panose="020F0502020204030204" pitchFamily="34" charset="0"/>
                <a:cs typeface="Calibri" panose="020F0502020204030204" pitchFamily="34" charset="0"/>
              </a:rPr>
              <a:t>Explore major themes and develop skills in analyzing Power and Conflict Poetry and Unseen Poetry effectively.</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235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550D-1A2C-587A-D3F1-72A1AFEBFF0D}"/>
              </a:ext>
            </a:extLst>
          </p:cNvPr>
          <p:cNvSpPr>
            <a:spLocks noGrp="1"/>
          </p:cNvSpPr>
          <p:nvPr>
            <p:ph type="title"/>
          </p:nvPr>
        </p:nvSpPr>
        <p:spPr>
          <a:xfrm>
            <a:off x="426997" y="3018408"/>
            <a:ext cx="8961120" cy="3247475"/>
          </a:xfrm>
        </p:spPr>
        <p:txBody>
          <a:bodyPr anchor="b">
            <a:normAutofit/>
          </a:bodyPr>
          <a:lstStyle/>
          <a:p>
            <a:r>
              <a:rPr lang="en-US"/>
              <a:t>Core Texts</a:t>
            </a:r>
          </a:p>
        </p:txBody>
      </p:sp>
    </p:spTree>
    <p:extLst>
      <p:ext uri="{BB962C8B-B14F-4D97-AF65-F5344CB8AC3E}">
        <p14:creationId xmlns:p14="http://schemas.microsoft.com/office/powerpoint/2010/main" val="3372716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6127-0CF0-8CE1-1A5C-E8236CD08B65}"/>
              </a:ext>
            </a:extLst>
          </p:cNvPr>
          <p:cNvSpPr>
            <a:spLocks noGrp="1"/>
          </p:cNvSpPr>
          <p:nvPr>
            <p:ph type="title"/>
          </p:nvPr>
        </p:nvSpPr>
        <p:spPr>
          <a:xfrm>
            <a:off x="4848555" y="512011"/>
            <a:ext cx="6792069" cy="1259920"/>
          </a:xfrm>
        </p:spPr>
        <p:txBody>
          <a:bodyPr anchor="b">
            <a:normAutofit/>
          </a:bodyPr>
          <a:lstStyle/>
          <a:p>
            <a:r>
              <a:rPr lang="en-US" b="1" dirty="0"/>
              <a:t>The Merchant of Venice</a:t>
            </a:r>
          </a:p>
        </p:txBody>
      </p:sp>
      <p:pic>
        <p:nvPicPr>
          <p:cNvPr id="5" name="Content Placeholder 4" descr="A man bows his head in prayer while sitting on a wooden pew in a traditional church building, as viewed from above and at a distance.  Vertical image with copy space.">
            <a:extLst>
              <a:ext uri="{FF2B5EF4-FFF2-40B4-BE49-F238E27FC236}">
                <a16:creationId xmlns:a16="http://schemas.microsoft.com/office/drawing/2014/main" id="{11ACB1FF-768F-4BD1-8CA5-2AFDC6B6DD81}"/>
              </a:ext>
            </a:extLst>
          </p:cNvPr>
          <p:cNvPicPr>
            <a:picLocks noGrp="1" noChangeAspect="1"/>
          </p:cNvPicPr>
          <p:nvPr>
            <p:ph type="pic" sz="quarter" idx="13"/>
          </p:nvPr>
        </p:nvPicPr>
        <p:blipFill>
          <a:blip r:embed="rId3"/>
          <a:srcRect b="529"/>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AD507774-755D-E984-8A66-B7CDC1F8505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Font typeface="Arial" panose="020B0604020202020204" pitchFamily="34" charset="0"/>
              <a:buNone/>
            </a:pPr>
            <a:r>
              <a:rPr lang="en-US" b="1"/>
              <a:t>Themes of Justice and Mercy</a:t>
            </a:r>
          </a:p>
          <a:p>
            <a:pPr marL="0" lvl="1" indent="0">
              <a:lnSpc>
                <a:spcPct val="110000"/>
              </a:lnSpc>
              <a:buFont typeface="Arial" panose="020B0604020202020204" pitchFamily="34" charset="0"/>
              <a:buNone/>
            </a:pPr>
            <a:r>
              <a:t>The play explores justice and mercy, highlighting moral dilemmas through the courtroom scene.</a:t>
            </a:r>
            <a:endParaRPr lang="en-US"/>
          </a:p>
          <a:p>
            <a:pPr marL="0" indent="0">
              <a:lnSpc>
                <a:spcPct val="110000"/>
              </a:lnSpc>
              <a:spcBef>
                <a:spcPts val="2500"/>
              </a:spcBef>
              <a:buFont typeface="Arial" panose="020B0604020202020204" pitchFamily="34" charset="0"/>
              <a:buNone/>
            </a:pPr>
            <a:r>
              <a:rPr lang="en-US" b="1"/>
              <a:t>Complex Character Motivations</a:t>
            </a:r>
          </a:p>
          <a:p>
            <a:pPr marL="0" lvl="1" indent="0">
              <a:lnSpc>
                <a:spcPct val="110000"/>
              </a:lnSpc>
              <a:buFont typeface="Arial" panose="020B0604020202020204" pitchFamily="34" charset="0"/>
              <a:buNone/>
            </a:pPr>
            <a:r>
              <a:t>Focus on characters like Shylock and Portia to understand conflict and social challenges.</a:t>
            </a:r>
            <a:endParaRPr lang="en-US"/>
          </a:p>
          <a:p>
            <a:pPr marL="0" indent="0">
              <a:lnSpc>
                <a:spcPct val="110000"/>
              </a:lnSpc>
              <a:spcBef>
                <a:spcPts val="2500"/>
              </a:spcBef>
              <a:buFont typeface="Arial" panose="020B0604020202020204" pitchFamily="34" charset="0"/>
              <a:buNone/>
            </a:pPr>
            <a:r>
              <a:rPr lang="en-US" b="1"/>
              <a:t>Language and Literary Devices</a:t>
            </a:r>
          </a:p>
          <a:p>
            <a:pPr marL="0" lvl="1" indent="0">
              <a:lnSpc>
                <a:spcPct val="110000"/>
              </a:lnSpc>
              <a:buFont typeface="Arial" panose="020B0604020202020204" pitchFamily="34" charset="0"/>
              <a:buNone/>
            </a:pPr>
            <a:r>
              <a:t>Analyse Shakespeare's language, rhetorical devices, and structure to uncover deeper meanings.</a:t>
            </a:r>
            <a:endParaRPr lang="en-US"/>
          </a:p>
          <a:p>
            <a:pPr marL="0" indent="0">
              <a:lnSpc>
                <a:spcPct val="110000"/>
              </a:lnSpc>
              <a:spcBef>
                <a:spcPts val="2500"/>
              </a:spcBef>
              <a:buFont typeface="Arial" panose="020B0604020202020204" pitchFamily="34" charset="0"/>
              <a:buNone/>
            </a:pPr>
            <a:r>
              <a:rPr lang="en-US" b="1"/>
              <a:t>Historical and Cultural Context</a:t>
            </a:r>
          </a:p>
          <a:p>
            <a:pPr marL="0" lvl="1" indent="0">
              <a:lnSpc>
                <a:spcPct val="110000"/>
              </a:lnSpc>
              <a:buFont typeface="Arial" panose="020B0604020202020204" pitchFamily="34" charset="0"/>
              <a:buNone/>
            </a:pPr>
            <a:r>
              <a:t>Understand Elizabethan attitudes towards religion and commerce to enrich interpretation.</a:t>
            </a:r>
            <a:endParaRPr lang="en-US"/>
          </a:p>
        </p:txBody>
      </p:sp>
    </p:spTree>
    <p:extLst>
      <p:ext uri="{BB962C8B-B14F-4D97-AF65-F5344CB8AC3E}">
        <p14:creationId xmlns:p14="http://schemas.microsoft.com/office/powerpoint/2010/main" val="1668708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AE29-2059-8E18-1818-4591D8D58A0A}"/>
              </a:ext>
            </a:extLst>
          </p:cNvPr>
          <p:cNvSpPr>
            <a:spLocks noGrp="1"/>
          </p:cNvSpPr>
          <p:nvPr>
            <p:ph type="title"/>
          </p:nvPr>
        </p:nvSpPr>
        <p:spPr>
          <a:xfrm>
            <a:off x="4848555" y="512011"/>
            <a:ext cx="6792069" cy="1259920"/>
          </a:xfrm>
        </p:spPr>
        <p:txBody>
          <a:bodyPr anchor="b">
            <a:normAutofit/>
          </a:bodyPr>
          <a:lstStyle/>
          <a:p>
            <a:r>
              <a:rPr lang="en-US"/>
              <a:t>Dr Jekyll and Mr Hyde</a:t>
            </a:r>
          </a:p>
        </p:txBody>
      </p:sp>
      <p:pic>
        <p:nvPicPr>
          <p:cNvPr id="5" name="Content Placeholder 4" descr="Old City, Night, Fog, Warsaw, Poland">
            <a:extLst>
              <a:ext uri="{FF2B5EF4-FFF2-40B4-BE49-F238E27FC236}">
                <a16:creationId xmlns:a16="http://schemas.microsoft.com/office/drawing/2014/main" id="{7659F7B1-A10B-4AB9-9D97-3899596DDBFE}"/>
              </a:ext>
            </a:extLst>
          </p:cNvPr>
          <p:cNvPicPr>
            <a:picLocks noGrp="1" noChangeAspect="1"/>
          </p:cNvPicPr>
          <p:nvPr>
            <p:ph type="pic" sz="quarter" idx="13"/>
          </p:nvPr>
        </p:nvPicPr>
        <p:blipFill>
          <a:blip r:embed="rId3"/>
          <a:srcRect l="40790" r="14418" b="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56128381-9541-E02C-2A80-5A404ADFA18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spcBef>
                <a:spcPts val="2500"/>
              </a:spcBef>
              <a:buFont typeface="Arial" panose="020B0604020202020204" pitchFamily="34" charset="0"/>
              <a:buNone/>
            </a:pPr>
            <a:r>
              <a:rPr lang="en-US" b="1"/>
              <a:t>Duality of Man</a:t>
            </a:r>
          </a:p>
          <a:p>
            <a:pPr marL="0" lvl="1" indent="0">
              <a:buFont typeface="Arial" panose="020B0604020202020204" pitchFamily="34" charset="0"/>
              <a:buNone/>
            </a:pPr>
            <a:r>
              <a:t>The novella explores the conflicting nature of good and evil within a single individual.</a:t>
            </a:r>
            <a:endParaRPr lang="en-US"/>
          </a:p>
          <a:p>
            <a:pPr marL="0" indent="0">
              <a:spcBef>
                <a:spcPts val="2500"/>
              </a:spcBef>
              <a:buFont typeface="Arial" panose="020B0604020202020204" pitchFamily="34" charset="0"/>
              <a:buNone/>
            </a:pPr>
            <a:r>
              <a:rPr lang="en-US" b="1"/>
              <a:t>Science vs Religion</a:t>
            </a:r>
          </a:p>
          <a:p>
            <a:pPr marL="0" lvl="1" indent="0">
              <a:buFont typeface="Arial" panose="020B0604020202020204" pitchFamily="34" charset="0"/>
              <a:buNone/>
            </a:pPr>
            <a:r>
              <a:t>The story highlights tensions between scientific progress and religious morality in Victorian society.</a:t>
            </a:r>
            <a:endParaRPr lang="en-US"/>
          </a:p>
          <a:p>
            <a:pPr marL="0" indent="0">
              <a:spcBef>
                <a:spcPts val="2500"/>
              </a:spcBef>
              <a:buFont typeface="Arial" panose="020B0604020202020204" pitchFamily="34" charset="0"/>
              <a:buNone/>
            </a:pPr>
            <a:r>
              <a:rPr lang="en-US" b="1"/>
              <a:t>Narrative Techniques</a:t>
            </a:r>
          </a:p>
          <a:p>
            <a:pPr marL="0" lvl="1" indent="0">
              <a:buFont typeface="Arial" panose="020B0604020202020204" pitchFamily="34" charset="0"/>
              <a:buNone/>
            </a:pPr>
            <a:r>
              <a:t>Stevenson uses narrative structure, setting, and characterisation to build suspense and mystery throughout the novella.</a:t>
            </a:r>
            <a:endParaRPr lang="en-US"/>
          </a:p>
          <a:p>
            <a:pPr marL="0" indent="0">
              <a:spcBef>
                <a:spcPts val="2500"/>
              </a:spcBef>
              <a:buFont typeface="Arial" panose="020B0604020202020204" pitchFamily="34" charset="0"/>
              <a:buNone/>
            </a:pPr>
            <a:r>
              <a:rPr lang="en-US" b="1"/>
              <a:t>Symbolism and Context</a:t>
            </a:r>
          </a:p>
          <a:p>
            <a:pPr marL="0" lvl="1" indent="0">
              <a:buFont typeface="Arial" panose="020B0604020202020204" pitchFamily="34" charset="0"/>
              <a:buNone/>
            </a:pPr>
            <a:r>
              <a:t>Hyde's appearance and Jekyll's struggle symbolize Victorian anxieties about morality and scientific advancement.</a:t>
            </a:r>
            <a:endParaRPr lang="en-US"/>
          </a:p>
        </p:txBody>
      </p:sp>
    </p:spTree>
    <p:extLst>
      <p:ext uri="{BB962C8B-B14F-4D97-AF65-F5344CB8AC3E}">
        <p14:creationId xmlns:p14="http://schemas.microsoft.com/office/powerpoint/2010/main" val="1436733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4BA6-5EDE-AEDD-587E-0E74B36EA9E1}"/>
              </a:ext>
            </a:extLst>
          </p:cNvPr>
          <p:cNvSpPr>
            <a:spLocks noGrp="1"/>
          </p:cNvSpPr>
          <p:nvPr>
            <p:ph type="title"/>
          </p:nvPr>
        </p:nvSpPr>
        <p:spPr>
          <a:xfrm>
            <a:off x="6458552" y="512011"/>
            <a:ext cx="5200048" cy="1259920"/>
          </a:xfrm>
        </p:spPr>
        <p:txBody>
          <a:bodyPr anchor="b">
            <a:normAutofit/>
          </a:bodyPr>
          <a:lstStyle/>
          <a:p>
            <a:r>
              <a:rPr lang="en-US"/>
              <a:t>An Inspector Calls</a:t>
            </a:r>
          </a:p>
        </p:txBody>
      </p:sp>
      <p:sp>
        <p:nvSpPr>
          <p:cNvPr id="4" name="Content Placeholder 3">
            <a:extLst>
              <a:ext uri="{FF2B5EF4-FFF2-40B4-BE49-F238E27FC236}">
                <a16:creationId xmlns:a16="http://schemas.microsoft.com/office/drawing/2014/main" id="{15603EED-FAA2-781D-2DFA-3F3402F56A2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2170611"/>
            <a:ext cx="6096000" cy="4153987"/>
          </a:xfrm>
        </p:spPr>
        <p:txBody>
          <a:bodyPr>
            <a:noAutofit/>
          </a:bodyPr>
          <a:lstStyle/>
          <a:p>
            <a:pPr marL="0" indent="0">
              <a:spcBef>
                <a:spcPts val="2500"/>
              </a:spcBef>
              <a:buFont typeface="Arial" panose="020B0604020202020204" pitchFamily="34" charset="0"/>
              <a:buNone/>
            </a:pPr>
            <a:r>
              <a:rPr lang="en-GB" sz="1800" b="1" dirty="0"/>
              <a:t>Themes and Playwright's Intentions</a:t>
            </a:r>
          </a:p>
          <a:p>
            <a:pPr marL="0" lvl="1" indent="0">
              <a:buFont typeface="Arial" panose="020B0604020202020204" pitchFamily="34" charset="0"/>
              <a:buNone/>
            </a:pPr>
            <a:r>
              <a:rPr lang="en-GB" sz="1800" dirty="0"/>
              <a:t>The play explores social responsibility, class, gender, and morality through character development and stage directions.</a:t>
            </a:r>
          </a:p>
          <a:p>
            <a:pPr marL="0" indent="0">
              <a:spcBef>
                <a:spcPts val="2500"/>
              </a:spcBef>
              <a:buFont typeface="Arial" panose="020B0604020202020204" pitchFamily="34" charset="0"/>
              <a:buNone/>
            </a:pPr>
            <a:r>
              <a:rPr lang="en-GB" sz="1800" b="1" dirty="0"/>
              <a:t>Inspector as Socialist Voice</a:t>
            </a:r>
          </a:p>
          <a:p>
            <a:pPr marL="0" lvl="1" indent="0">
              <a:buFont typeface="Arial" panose="020B0604020202020204" pitchFamily="34" charset="0"/>
              <a:buNone/>
            </a:pPr>
            <a:r>
              <a:rPr lang="en-GB" sz="1800" dirty="0"/>
              <a:t>The Inspector acts as the mouthpiece for Priestley's socialist views, driving the interrogation and moral questioning.</a:t>
            </a:r>
          </a:p>
          <a:p>
            <a:pPr marL="0" indent="0">
              <a:spcBef>
                <a:spcPts val="2500"/>
              </a:spcBef>
              <a:buFont typeface="Arial" panose="020B0604020202020204" pitchFamily="34" charset="0"/>
              <a:buNone/>
            </a:pPr>
            <a:r>
              <a:rPr lang="en-GB" sz="1800" b="1" dirty="0"/>
              <a:t>Structural and Dramatic Techniques</a:t>
            </a:r>
          </a:p>
          <a:p>
            <a:pPr marL="0" lvl="1" indent="0">
              <a:buFont typeface="Arial" panose="020B0604020202020204" pitchFamily="34" charset="0"/>
              <a:buNone/>
            </a:pPr>
            <a:r>
              <a:rPr lang="en-GB" sz="1800" dirty="0"/>
              <a:t>The cyclical structure and dramatic irony reinforce themes of accountability and create tension throughout the play.</a:t>
            </a:r>
          </a:p>
        </p:txBody>
      </p:sp>
      <p:pic>
        <p:nvPicPr>
          <p:cNvPr id="7" name="Picture Placeholder 6" descr="A person in a hat and coat&#10;&#10;AI-generated content may be incorrect.">
            <a:extLst>
              <a:ext uri="{FF2B5EF4-FFF2-40B4-BE49-F238E27FC236}">
                <a16:creationId xmlns:a16="http://schemas.microsoft.com/office/drawing/2014/main" id="{44EB1D1A-9AEF-016D-CE19-6C7E26136735}"/>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23232" r="23232"/>
          <a:stretch/>
        </p:blipFill>
        <p:spPr>
          <a:xfrm>
            <a:off x="533400" y="533399"/>
            <a:ext cx="5463139" cy="5791199"/>
          </a:xfrm>
          <a:prstGeom prst="rect">
            <a:avLst/>
          </a:prstGeom>
          <a:blipFill>
            <a:blip r:embed="rId5">
              <a:alphaModFix amt="70000"/>
            </a:blip>
            <a:stretch>
              <a:fillRect/>
            </a:stretch>
          </a:blipFill>
          <a:effectLst>
            <a:outerShdw blurRad="203200" dist="12700" dir="7800000" algn="r" rotWithShape="0">
              <a:prstClr val="black">
                <a:alpha val="10000"/>
              </a:prstClr>
            </a:outerShdw>
          </a:effectLst>
        </p:spPr>
      </p:pic>
    </p:spTree>
    <p:extLst>
      <p:ext uri="{BB962C8B-B14F-4D97-AF65-F5344CB8AC3E}">
        <p14:creationId xmlns:p14="http://schemas.microsoft.com/office/powerpoint/2010/main" val="306639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B1E7-3F93-1F0E-18C1-B299AF1237A8}"/>
              </a:ext>
            </a:extLst>
          </p:cNvPr>
          <p:cNvSpPr>
            <a:spLocks noGrp="1"/>
          </p:cNvSpPr>
          <p:nvPr>
            <p:ph type="title"/>
          </p:nvPr>
        </p:nvSpPr>
        <p:spPr>
          <a:xfrm>
            <a:off x="4848555" y="512011"/>
            <a:ext cx="6792069" cy="1259920"/>
          </a:xfrm>
        </p:spPr>
        <p:txBody>
          <a:bodyPr anchor="b">
            <a:normAutofit/>
          </a:bodyPr>
          <a:lstStyle/>
          <a:p>
            <a:r>
              <a:rPr lang="en-US"/>
              <a:t>Power and Conflict Poetry</a:t>
            </a:r>
          </a:p>
        </p:txBody>
      </p:sp>
      <p:pic>
        <p:nvPicPr>
          <p:cNvPr id="5" name="Content Placeholder 4" descr="Autumn table,leaf,nature">
            <a:extLst>
              <a:ext uri="{FF2B5EF4-FFF2-40B4-BE49-F238E27FC236}">
                <a16:creationId xmlns:a16="http://schemas.microsoft.com/office/drawing/2014/main" id="{A85F6739-E203-48F4-BE3F-CE00549513B4}"/>
              </a:ext>
            </a:extLst>
          </p:cNvPr>
          <p:cNvPicPr>
            <a:picLocks noGrp="1" noChangeAspect="1"/>
          </p:cNvPicPr>
          <p:nvPr>
            <p:ph type="pic" sz="quarter" idx="13"/>
          </p:nvPr>
        </p:nvPicPr>
        <p:blipFill>
          <a:blip r:embed="rId3"/>
          <a:srcRect l="28055" r="27152" b="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45796229-1A8E-852E-1554-EE3E89659D1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Font typeface="Arial" panose="020B0604020202020204" pitchFamily="34" charset="0"/>
              <a:buNone/>
            </a:pPr>
            <a:r>
              <a:rPr lang="en-US" b="1"/>
              <a:t>Themes in Poetry</a:t>
            </a:r>
          </a:p>
          <a:p>
            <a:pPr marL="0" lvl="1" indent="0">
              <a:lnSpc>
                <a:spcPct val="110000"/>
              </a:lnSpc>
              <a:buFont typeface="Arial" panose="020B0604020202020204" pitchFamily="34" charset="0"/>
              <a:buNone/>
            </a:pPr>
            <a:r>
              <a:t>Power and Conflict poetry explores war effects, nature’s power, identity, and memory through vivid themes.</a:t>
            </a:r>
            <a:endParaRPr lang="en-US"/>
          </a:p>
          <a:p>
            <a:pPr marL="0" indent="0">
              <a:lnSpc>
                <a:spcPct val="110000"/>
              </a:lnSpc>
              <a:spcBef>
                <a:spcPts val="2500"/>
              </a:spcBef>
              <a:buFont typeface="Arial" panose="020B0604020202020204" pitchFamily="34" charset="0"/>
              <a:buNone/>
            </a:pPr>
            <a:r>
              <a:rPr lang="en-US" b="1"/>
              <a:t>Poetic Techniques</a:t>
            </a:r>
          </a:p>
          <a:p>
            <a:pPr marL="0" lvl="1" indent="0">
              <a:lnSpc>
                <a:spcPct val="110000"/>
              </a:lnSpc>
              <a:buFont typeface="Arial" panose="020B0604020202020204" pitchFamily="34" charset="0"/>
              <a:buNone/>
            </a:pPr>
            <a:r>
              <a:t>Students should analyze poetic devices like enjambment, caesura, metaphor, tone, structure, and imagery.</a:t>
            </a:r>
            <a:endParaRPr lang="en-US"/>
          </a:p>
          <a:p>
            <a:pPr marL="0" indent="0">
              <a:lnSpc>
                <a:spcPct val="110000"/>
              </a:lnSpc>
              <a:spcBef>
                <a:spcPts val="2500"/>
              </a:spcBef>
              <a:buFont typeface="Arial" panose="020B0604020202020204" pitchFamily="34" charset="0"/>
              <a:buNone/>
            </a:pPr>
            <a:r>
              <a:rPr lang="en-US" b="1"/>
              <a:t>Comparative Analysis</a:t>
            </a:r>
          </a:p>
          <a:p>
            <a:pPr marL="0" lvl="1" indent="0">
              <a:lnSpc>
                <a:spcPct val="110000"/>
              </a:lnSpc>
              <a:buFont typeface="Arial" panose="020B0604020202020204" pitchFamily="34" charset="0"/>
              <a:buNone/>
            </a:pPr>
            <a:r>
              <a:t>Compare poems such as 'Exposure' vs 'Bayonet Charge' and 'Ozymandias' vs 'My Last Duchess' for conflict and power.</a:t>
            </a:r>
            <a:endParaRPr lang="en-US"/>
          </a:p>
          <a:p>
            <a:pPr marL="0" indent="0">
              <a:lnSpc>
                <a:spcPct val="110000"/>
              </a:lnSpc>
              <a:spcBef>
                <a:spcPts val="2500"/>
              </a:spcBef>
              <a:buFont typeface="Arial" panose="020B0604020202020204" pitchFamily="34" charset="0"/>
              <a:buNone/>
            </a:pPr>
            <a:r>
              <a:rPr lang="en-US" b="1"/>
              <a:t>Contextual Influence</a:t>
            </a:r>
          </a:p>
          <a:p>
            <a:pPr marL="0" lvl="1" indent="0">
              <a:lnSpc>
                <a:spcPct val="110000"/>
              </a:lnSpc>
              <a:buFont typeface="Arial" panose="020B0604020202020204" pitchFamily="34" charset="0"/>
              <a:buNone/>
            </a:pPr>
            <a:r>
              <a:t>Historical and cultural contexts shape the interpretation and meaning of poems in this cluster.</a:t>
            </a:r>
            <a:endParaRPr lang="en-US"/>
          </a:p>
        </p:txBody>
      </p:sp>
    </p:spTree>
    <p:extLst>
      <p:ext uri="{BB962C8B-B14F-4D97-AF65-F5344CB8AC3E}">
        <p14:creationId xmlns:p14="http://schemas.microsoft.com/office/powerpoint/2010/main" val="571290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4455-D5A3-DA6E-5A13-0B21371567E0}"/>
              </a:ext>
            </a:extLst>
          </p:cNvPr>
          <p:cNvSpPr>
            <a:spLocks noGrp="1"/>
          </p:cNvSpPr>
          <p:nvPr>
            <p:ph type="title"/>
          </p:nvPr>
        </p:nvSpPr>
        <p:spPr>
          <a:xfrm>
            <a:off x="4848555" y="512011"/>
            <a:ext cx="6792069" cy="1259920"/>
          </a:xfrm>
        </p:spPr>
        <p:txBody>
          <a:bodyPr anchor="b">
            <a:normAutofit/>
          </a:bodyPr>
          <a:lstStyle/>
          <a:p>
            <a:r>
              <a:rPr lang="en-US"/>
              <a:t>Unseen Poetry</a:t>
            </a:r>
          </a:p>
        </p:txBody>
      </p:sp>
      <p:pic>
        <p:nvPicPr>
          <p:cNvPr id="5" name="Content Placeholder 4" descr="Overhead view of woman hand doing homework in library">
            <a:extLst>
              <a:ext uri="{FF2B5EF4-FFF2-40B4-BE49-F238E27FC236}">
                <a16:creationId xmlns:a16="http://schemas.microsoft.com/office/drawing/2014/main" id="{EA7A2EC0-65C5-4FDB-8B94-52B91CCF5F88}"/>
              </a:ext>
            </a:extLst>
          </p:cNvPr>
          <p:cNvPicPr>
            <a:picLocks noGrp="1" noChangeAspect="1"/>
          </p:cNvPicPr>
          <p:nvPr>
            <p:ph type="pic" sz="quarter" idx="13"/>
          </p:nvPr>
        </p:nvPicPr>
        <p:blipFill>
          <a:blip r:embed="rId3"/>
          <a:srcRect l="26960" r="28248" b="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ED1AF4B8-E17E-2BB2-FA57-76CAF31C2B5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Font typeface="Arial" panose="020B0604020202020204" pitchFamily="34" charset="0"/>
              <a:buNone/>
            </a:pPr>
            <a:r>
              <a:rPr lang="en-US" b="1"/>
              <a:t>Initial Reading and Comprehension</a:t>
            </a:r>
          </a:p>
          <a:p>
            <a:pPr marL="0" lvl="1" indent="0">
              <a:lnSpc>
                <a:spcPct val="110000"/>
              </a:lnSpc>
              <a:buFont typeface="Arial" panose="020B0604020202020204" pitchFamily="34" charset="0"/>
              <a:buNone/>
            </a:pPr>
            <a:r>
              <a:t>Read the poem twice to understand its tone, mood, and overall meaning for better analysis.</a:t>
            </a:r>
            <a:endParaRPr lang="en-US"/>
          </a:p>
          <a:p>
            <a:pPr marL="0" indent="0">
              <a:lnSpc>
                <a:spcPct val="110000"/>
              </a:lnSpc>
              <a:spcBef>
                <a:spcPts val="2500"/>
              </a:spcBef>
              <a:buFont typeface="Arial" panose="020B0604020202020204" pitchFamily="34" charset="0"/>
              <a:buNone/>
            </a:pPr>
            <a:r>
              <a:rPr lang="en-US" b="1"/>
              <a:t>Annotate Language Features</a:t>
            </a:r>
          </a:p>
          <a:p>
            <a:pPr marL="0" lvl="1" indent="0">
              <a:lnSpc>
                <a:spcPct val="110000"/>
              </a:lnSpc>
              <a:buFont typeface="Arial" panose="020B0604020202020204" pitchFamily="34" charset="0"/>
              <a:buNone/>
            </a:pPr>
            <a:r>
              <a:t>Identify and highlight similes, metaphors, alliteration, and other key language features in the poem.</a:t>
            </a:r>
            <a:endParaRPr lang="en-US"/>
          </a:p>
          <a:p>
            <a:pPr marL="0" indent="0">
              <a:lnSpc>
                <a:spcPct val="110000"/>
              </a:lnSpc>
              <a:spcBef>
                <a:spcPts val="2500"/>
              </a:spcBef>
              <a:buFont typeface="Arial" panose="020B0604020202020204" pitchFamily="34" charset="0"/>
              <a:buNone/>
            </a:pPr>
            <a:r>
              <a:rPr lang="en-US" b="1"/>
              <a:t>Analyze Structure and Tone Shifts</a:t>
            </a:r>
          </a:p>
          <a:p>
            <a:pPr marL="0" lvl="1" indent="0">
              <a:lnSpc>
                <a:spcPct val="110000"/>
              </a:lnSpc>
              <a:buFont typeface="Arial" panose="020B0604020202020204" pitchFamily="34" charset="0"/>
              <a:buNone/>
            </a:pPr>
            <a:r>
              <a:t>Recognize changes in tone or perspective and analyze how the poem’s structure supports its message.</a:t>
            </a:r>
            <a:endParaRPr lang="en-US"/>
          </a:p>
          <a:p>
            <a:pPr marL="0" indent="0">
              <a:lnSpc>
                <a:spcPct val="110000"/>
              </a:lnSpc>
              <a:spcBef>
                <a:spcPts val="2500"/>
              </a:spcBef>
              <a:buFont typeface="Arial" panose="020B0604020202020204" pitchFamily="34" charset="0"/>
              <a:buNone/>
            </a:pPr>
            <a:r>
              <a:rPr lang="en-US" b="1"/>
              <a:t>Formulate Clear Response</a:t>
            </a:r>
          </a:p>
          <a:p>
            <a:pPr marL="0" lvl="1" indent="0">
              <a:lnSpc>
                <a:spcPct val="110000"/>
              </a:lnSpc>
              <a:buFont typeface="Arial" panose="020B0604020202020204" pitchFamily="34" charset="0"/>
              <a:buNone/>
            </a:pPr>
            <a:r>
              <a:t>Start with an overview, use short quotations, and explain their effects to support a detailed analysis.</a:t>
            </a:r>
            <a:endParaRPr lang="en-US"/>
          </a:p>
        </p:txBody>
      </p:sp>
    </p:spTree>
    <p:extLst>
      <p:ext uri="{BB962C8B-B14F-4D97-AF65-F5344CB8AC3E}">
        <p14:creationId xmlns:p14="http://schemas.microsoft.com/office/powerpoint/2010/main" val="2731539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4446-FC0C-8FFB-7976-F956166AED0F}"/>
              </a:ext>
            </a:extLst>
          </p:cNvPr>
          <p:cNvSpPr>
            <a:spLocks noGrp="1"/>
          </p:cNvSpPr>
          <p:nvPr>
            <p:ph type="title"/>
          </p:nvPr>
        </p:nvSpPr>
        <p:spPr>
          <a:xfrm>
            <a:off x="426997" y="3018408"/>
            <a:ext cx="8961120" cy="3247475"/>
          </a:xfrm>
        </p:spPr>
        <p:txBody>
          <a:bodyPr anchor="b">
            <a:normAutofit/>
          </a:bodyPr>
          <a:lstStyle/>
          <a:p>
            <a:r>
              <a:rPr lang="en-US"/>
              <a:t>Revision and Exam Strategies</a:t>
            </a:r>
          </a:p>
        </p:txBody>
      </p:sp>
    </p:spTree>
    <p:extLst>
      <p:ext uri="{BB962C8B-B14F-4D97-AF65-F5344CB8AC3E}">
        <p14:creationId xmlns:p14="http://schemas.microsoft.com/office/powerpoint/2010/main" val="3415404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Lines">
  <a:themeElements>
    <a:clrScheme name="Lines">
      <a:dk1>
        <a:srgbClr val="0F0F0F"/>
      </a:dk1>
      <a:lt1>
        <a:sysClr val="window" lastClr="FFFFFF"/>
      </a:lt1>
      <a:dk2>
        <a:srgbClr val="0A242A"/>
      </a:dk2>
      <a:lt2>
        <a:srgbClr val="F5F2ED"/>
      </a:lt2>
      <a:accent1>
        <a:srgbClr val="E45730"/>
      </a:accent1>
      <a:accent2>
        <a:srgbClr val="27717D"/>
      </a:accent2>
      <a:accent3>
        <a:srgbClr val="8CA8B5"/>
      </a:accent3>
      <a:accent4>
        <a:srgbClr val="607381"/>
      </a:accent4>
      <a:accent5>
        <a:srgbClr val="A39990"/>
      </a:accent5>
      <a:accent6>
        <a:srgbClr val="BA3106"/>
      </a:accent6>
      <a:hlink>
        <a:srgbClr val="E45730"/>
      </a:hlink>
      <a:folHlink>
        <a:srgbClr val="24717F"/>
      </a:folHlink>
    </a:clrScheme>
    <a:fontScheme name="Univers Condensed Arial Light">
      <a:majorFont>
        <a:latin typeface="Univers Condensed"/>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ines" id="{656B2F94-71EE-4F5F-8AB6-423A33239BAD}" vid="{CD481196-1649-4740-8CB7-70D8662C6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1701</Words>
  <Application>Microsoft Office PowerPoint</Application>
  <PresentationFormat>Widescreen</PresentationFormat>
  <Paragraphs>100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Nova Light</vt:lpstr>
      <vt:lpstr>Calibri</vt:lpstr>
      <vt:lpstr>Univers Condensed</vt:lpstr>
      <vt:lpstr>Lines</vt:lpstr>
      <vt:lpstr>AQA English Literature GCSE - Grade 7+ Mastery</vt:lpstr>
      <vt:lpstr>Welcome Year 11 - AQA English Literature GCSE</vt:lpstr>
      <vt:lpstr>Core Texts</vt:lpstr>
      <vt:lpstr>The Merchant of Venice</vt:lpstr>
      <vt:lpstr>Dr Jekyll and Mr Hyde</vt:lpstr>
      <vt:lpstr>An Inspector Calls</vt:lpstr>
      <vt:lpstr>Power and Conflict Poetry</vt:lpstr>
      <vt:lpstr>Unseen Poetry</vt:lpstr>
      <vt:lpstr>Revision and Exam Strategies</vt:lpstr>
      <vt:lpstr>Revision Strategies for Grade 7+</vt:lpstr>
      <vt:lpstr>Final Thoughts</vt:lpstr>
      <vt:lpstr>Useful revision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Williams</dc:creator>
  <cp:lastModifiedBy>C Williams</cp:lastModifiedBy>
  <cp:revision>10</cp:revision>
  <dcterms:created xsi:type="dcterms:W3CDTF">2013-07-15T20:26:40Z</dcterms:created>
  <dcterms:modified xsi:type="dcterms:W3CDTF">2025-09-24T09:14:06Z</dcterms:modified>
</cp:coreProperties>
</file>