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56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00" d="100"/>
          <a:sy n="100" d="100"/>
        </p:scale>
        <p:origin x="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anor Parker" userId="bdc3a9b4-f12c-424a-a832-344dab446420" providerId="ADAL" clId="{B967F90B-B7B3-42F7-8DFA-314833AABABE}"/>
    <pc:docChg chg="modSld">
      <pc:chgData name="Eleanor Parker" userId="bdc3a9b4-f12c-424a-a832-344dab446420" providerId="ADAL" clId="{B967F90B-B7B3-42F7-8DFA-314833AABABE}" dt="2023-04-10T17:19:53.779" v="32" actId="20577"/>
      <pc:docMkLst>
        <pc:docMk/>
      </pc:docMkLst>
      <pc:sldChg chg="modSp mod">
        <pc:chgData name="Eleanor Parker" userId="bdc3a9b4-f12c-424a-a832-344dab446420" providerId="ADAL" clId="{B967F90B-B7B3-42F7-8DFA-314833AABABE}" dt="2023-04-10T17:19:53.779" v="32" actId="20577"/>
        <pc:sldMkLst>
          <pc:docMk/>
          <pc:sldMk cId="1119951128" sldId="261"/>
        </pc:sldMkLst>
        <pc:spChg chg="mod">
          <ac:chgData name="Eleanor Parker" userId="bdc3a9b4-f12c-424a-a832-344dab446420" providerId="ADAL" clId="{B967F90B-B7B3-42F7-8DFA-314833AABABE}" dt="2023-04-10T17:19:53.779" v="32" actId="20577"/>
          <ac:spMkLst>
            <pc:docMk/>
            <pc:sldMk cId="1119951128" sldId="261"/>
            <ac:spMk id="4" creationId="{37ECADA1-DBE9-4626-80B4-0FDB093F165A}"/>
          </ac:spMkLst>
        </pc:spChg>
        <pc:graphicFrameChg chg="modGraphic">
          <ac:chgData name="Eleanor Parker" userId="bdc3a9b4-f12c-424a-a832-344dab446420" providerId="ADAL" clId="{B967F90B-B7B3-42F7-8DFA-314833AABABE}" dt="2023-04-07T18:23:49.691" v="8" actId="14734"/>
          <ac:graphicFrameMkLst>
            <pc:docMk/>
            <pc:sldMk cId="1119951128" sldId="261"/>
            <ac:graphicFrameMk id="7" creationId="{AB42671E-42B2-4987-B15C-85DF91E7C4BE}"/>
          </ac:graphicFrameMkLst>
        </pc:graphicFrameChg>
      </pc:sldChg>
    </pc:docChg>
  </pc:docChgLst>
  <pc:docChgLst>
    <pc:chgData name="E Parker" userId="bdc3a9b4-f12c-424a-a832-344dab446420" providerId="ADAL" clId="{28170766-2ADB-4556-A8B7-44B4F5E107EE}"/>
    <pc:docChg chg="undo custSel modSld">
      <pc:chgData name="E Parker" userId="bdc3a9b4-f12c-424a-a832-344dab446420" providerId="ADAL" clId="{28170766-2ADB-4556-A8B7-44B4F5E107EE}" dt="2023-01-31T14:52:59.082" v="3864" actId="1076"/>
      <pc:docMkLst>
        <pc:docMk/>
      </pc:docMkLst>
      <pc:sldChg chg="addSp delSp modSp mod">
        <pc:chgData name="E Parker" userId="bdc3a9b4-f12c-424a-a832-344dab446420" providerId="ADAL" clId="{28170766-2ADB-4556-A8B7-44B4F5E107EE}" dt="2023-01-31T14:52:59.082" v="3864" actId="1076"/>
        <pc:sldMkLst>
          <pc:docMk/>
          <pc:sldMk cId="2334007443" sldId="256"/>
        </pc:sldMkLst>
        <pc:spChg chg="add mod">
          <ac:chgData name="E Parker" userId="bdc3a9b4-f12c-424a-a832-344dab446420" providerId="ADAL" clId="{28170766-2ADB-4556-A8B7-44B4F5E107EE}" dt="2023-01-31T14:52:15.051" v="3856" actId="1076"/>
          <ac:spMkLst>
            <pc:docMk/>
            <pc:sldMk cId="2334007443" sldId="256"/>
            <ac:spMk id="7" creationId="{1C302B3F-F43B-4C6A-A609-FBBC3AD9AC7D}"/>
          </ac:spMkLst>
        </pc:spChg>
        <pc:spChg chg="add mod">
          <ac:chgData name="E Parker" userId="bdc3a9b4-f12c-424a-a832-344dab446420" providerId="ADAL" clId="{28170766-2ADB-4556-A8B7-44B4F5E107EE}" dt="2023-01-31T14:52:59.082" v="3864" actId="1076"/>
          <ac:spMkLst>
            <pc:docMk/>
            <pc:sldMk cId="2334007443" sldId="256"/>
            <ac:spMk id="15" creationId="{C56CBCAF-0F1A-46DB-91DA-F15029F2F94B}"/>
          </ac:spMkLst>
        </pc:spChg>
        <pc:spChg chg="add mod">
          <ac:chgData name="E Parker" userId="bdc3a9b4-f12c-424a-a832-344dab446420" providerId="ADAL" clId="{28170766-2ADB-4556-A8B7-44B4F5E107EE}" dt="2023-01-31T14:52:49.034" v="3862" actId="1076"/>
          <ac:spMkLst>
            <pc:docMk/>
            <pc:sldMk cId="2334007443" sldId="256"/>
            <ac:spMk id="22" creationId="{409039B8-DF6E-4788-87E7-3CDEF0D31CA6}"/>
          </ac:spMkLst>
        </pc:spChg>
        <pc:spChg chg="del">
          <ac:chgData name="E Parker" userId="bdc3a9b4-f12c-424a-a832-344dab446420" providerId="ADAL" clId="{28170766-2ADB-4556-A8B7-44B4F5E107EE}" dt="2023-01-27T13:18:12.770" v="17" actId="478"/>
          <ac:spMkLst>
            <pc:docMk/>
            <pc:sldMk cId="2334007443" sldId="256"/>
            <ac:spMk id="22" creationId="{96BF7E41-AD5E-4959-BB3F-3B5E7C92A98D}"/>
          </ac:spMkLst>
        </pc:spChg>
        <pc:spChg chg="add mod">
          <ac:chgData name="E Parker" userId="bdc3a9b4-f12c-424a-a832-344dab446420" providerId="ADAL" clId="{28170766-2ADB-4556-A8B7-44B4F5E107EE}" dt="2023-01-31T14:52:47.066" v="3861" actId="1076"/>
          <ac:spMkLst>
            <pc:docMk/>
            <pc:sldMk cId="2334007443" sldId="256"/>
            <ac:spMk id="23" creationId="{208B1AB7-9645-43FF-8395-70427D02EB5D}"/>
          </ac:spMkLst>
        </pc:spChg>
        <pc:spChg chg="add del mod">
          <ac:chgData name="E Parker" userId="bdc3a9b4-f12c-424a-a832-344dab446420" providerId="ADAL" clId="{28170766-2ADB-4556-A8B7-44B4F5E107EE}" dt="2023-01-31T14:20:52.073" v="1825" actId="478"/>
          <ac:spMkLst>
            <pc:docMk/>
            <pc:sldMk cId="2334007443" sldId="256"/>
            <ac:spMk id="24" creationId="{9B36631B-34D3-4E99-8FFB-AC74E9206727}"/>
          </ac:spMkLst>
        </pc:spChg>
        <pc:spChg chg="add mod">
          <ac:chgData name="E Parker" userId="bdc3a9b4-f12c-424a-a832-344dab446420" providerId="ADAL" clId="{28170766-2ADB-4556-A8B7-44B4F5E107EE}" dt="2023-01-31T14:52:21.115" v="3858" actId="1076"/>
          <ac:spMkLst>
            <pc:docMk/>
            <pc:sldMk cId="2334007443" sldId="256"/>
            <ac:spMk id="25" creationId="{CD8562CF-A07D-4298-8002-25C771A14B79}"/>
          </ac:spMkLst>
        </pc:spChg>
        <pc:spChg chg="add mod">
          <ac:chgData name="E Parker" userId="bdc3a9b4-f12c-424a-a832-344dab446420" providerId="ADAL" clId="{28170766-2ADB-4556-A8B7-44B4F5E107EE}" dt="2023-01-31T14:52:25.923" v="3859" actId="1076"/>
          <ac:spMkLst>
            <pc:docMk/>
            <pc:sldMk cId="2334007443" sldId="256"/>
            <ac:spMk id="26" creationId="{545493A8-BB30-4E25-8201-59372966C0E0}"/>
          </ac:spMkLst>
        </pc:spChg>
        <pc:spChg chg="del">
          <ac:chgData name="E Parker" userId="bdc3a9b4-f12c-424a-a832-344dab446420" providerId="ADAL" clId="{28170766-2ADB-4556-A8B7-44B4F5E107EE}" dt="2023-01-27T13:18:24.627" v="24" actId="478"/>
          <ac:spMkLst>
            <pc:docMk/>
            <pc:sldMk cId="2334007443" sldId="256"/>
            <ac:spMk id="26" creationId="{F359F816-56EA-4DDF-A712-7FA4319F0F5A}"/>
          </ac:spMkLst>
        </pc:spChg>
        <pc:spChg chg="add mod">
          <ac:chgData name="E Parker" userId="bdc3a9b4-f12c-424a-a832-344dab446420" providerId="ADAL" clId="{28170766-2ADB-4556-A8B7-44B4F5E107EE}" dt="2023-01-31T14:52:18.443" v="3857" actId="1076"/>
          <ac:spMkLst>
            <pc:docMk/>
            <pc:sldMk cId="2334007443" sldId="256"/>
            <ac:spMk id="27" creationId="{05441F62-4F0A-45A5-8E13-61E304DF2F3D}"/>
          </ac:spMkLst>
        </pc:spChg>
        <pc:spChg chg="del">
          <ac:chgData name="E Parker" userId="bdc3a9b4-f12c-424a-a832-344dab446420" providerId="ADAL" clId="{28170766-2ADB-4556-A8B7-44B4F5E107EE}" dt="2023-01-27T13:18:18.098" v="21" actId="478"/>
          <ac:spMkLst>
            <pc:docMk/>
            <pc:sldMk cId="2334007443" sldId="256"/>
            <ac:spMk id="27" creationId="{C14DCD27-3906-4FF6-92DE-EE412807EE9F}"/>
          </ac:spMkLst>
        </pc:spChg>
        <pc:spChg chg="add mod">
          <ac:chgData name="E Parker" userId="bdc3a9b4-f12c-424a-a832-344dab446420" providerId="ADAL" clId="{28170766-2ADB-4556-A8B7-44B4F5E107EE}" dt="2023-01-31T14:52:15.051" v="3856" actId="1076"/>
          <ac:spMkLst>
            <pc:docMk/>
            <pc:sldMk cId="2334007443" sldId="256"/>
            <ac:spMk id="28" creationId="{A4EE761E-DFD8-4A1B-A91E-5CDE9F9EC892}"/>
          </ac:spMkLst>
        </pc:spChg>
        <pc:spChg chg="del">
          <ac:chgData name="E Parker" userId="bdc3a9b4-f12c-424a-a832-344dab446420" providerId="ADAL" clId="{28170766-2ADB-4556-A8B7-44B4F5E107EE}" dt="2023-01-27T13:18:13.762" v="18" actId="478"/>
          <ac:spMkLst>
            <pc:docMk/>
            <pc:sldMk cId="2334007443" sldId="256"/>
            <ac:spMk id="28" creationId="{F248C577-3C33-4F7D-9AC1-3555DA9BD0AF}"/>
          </ac:spMkLst>
        </pc:spChg>
        <pc:spChg chg="del">
          <ac:chgData name="E Parker" userId="bdc3a9b4-f12c-424a-a832-344dab446420" providerId="ADAL" clId="{28170766-2ADB-4556-A8B7-44B4F5E107EE}" dt="2023-01-27T13:18:19.410" v="22" actId="478"/>
          <ac:spMkLst>
            <pc:docMk/>
            <pc:sldMk cId="2334007443" sldId="256"/>
            <ac:spMk id="29" creationId="{439108D7-02F5-453B-A826-EF561D704634}"/>
          </ac:spMkLst>
        </pc:spChg>
        <pc:spChg chg="add mod">
          <ac:chgData name="E Parker" userId="bdc3a9b4-f12c-424a-a832-344dab446420" providerId="ADAL" clId="{28170766-2ADB-4556-A8B7-44B4F5E107EE}" dt="2023-01-31T14:52:13.020" v="3855" actId="14100"/>
          <ac:spMkLst>
            <pc:docMk/>
            <pc:sldMk cId="2334007443" sldId="256"/>
            <ac:spMk id="29" creationId="{A93970FE-EC41-474E-ABA7-0AB03EC3C6AA}"/>
          </ac:spMkLst>
        </pc:spChg>
        <pc:spChg chg="del">
          <ac:chgData name="E Parker" userId="bdc3a9b4-f12c-424a-a832-344dab446420" providerId="ADAL" clId="{28170766-2ADB-4556-A8B7-44B4F5E107EE}" dt="2023-01-27T13:18:14.738" v="19" actId="478"/>
          <ac:spMkLst>
            <pc:docMk/>
            <pc:sldMk cId="2334007443" sldId="256"/>
            <ac:spMk id="30" creationId="{75981398-1BA8-4261-8B38-5D4AFE5A5025}"/>
          </ac:spMkLst>
        </pc:spChg>
        <pc:spChg chg="add mod">
          <ac:chgData name="E Parker" userId="bdc3a9b4-f12c-424a-a832-344dab446420" providerId="ADAL" clId="{28170766-2ADB-4556-A8B7-44B4F5E107EE}" dt="2023-01-31T14:41:41.183" v="3700" actId="164"/>
          <ac:spMkLst>
            <pc:docMk/>
            <pc:sldMk cId="2334007443" sldId="256"/>
            <ac:spMk id="31" creationId="{21ECC639-C39B-463C-A440-D18D5D34E8F9}"/>
          </ac:spMkLst>
        </pc:spChg>
        <pc:spChg chg="del">
          <ac:chgData name="E Parker" userId="bdc3a9b4-f12c-424a-a832-344dab446420" providerId="ADAL" clId="{28170766-2ADB-4556-A8B7-44B4F5E107EE}" dt="2023-01-27T13:18:15.682" v="20" actId="478"/>
          <ac:spMkLst>
            <pc:docMk/>
            <pc:sldMk cId="2334007443" sldId="256"/>
            <ac:spMk id="32" creationId="{5A5A7D07-7F5E-4127-9A98-334CB3480543}"/>
          </ac:spMkLst>
        </pc:spChg>
        <pc:spChg chg="add mod">
          <ac:chgData name="E Parker" userId="bdc3a9b4-f12c-424a-a832-344dab446420" providerId="ADAL" clId="{28170766-2ADB-4556-A8B7-44B4F5E107EE}" dt="2023-01-31T14:41:41.183" v="3700" actId="164"/>
          <ac:spMkLst>
            <pc:docMk/>
            <pc:sldMk cId="2334007443" sldId="256"/>
            <ac:spMk id="32" creationId="{AB3AD4B3-1888-469A-B607-462094C26F39}"/>
          </ac:spMkLst>
        </pc:spChg>
        <pc:spChg chg="add mod">
          <ac:chgData name="E Parker" userId="bdc3a9b4-f12c-424a-a832-344dab446420" providerId="ADAL" clId="{28170766-2ADB-4556-A8B7-44B4F5E107EE}" dt="2023-01-31T14:43:00.960" v="3712" actId="164"/>
          <ac:spMkLst>
            <pc:docMk/>
            <pc:sldMk cId="2334007443" sldId="256"/>
            <ac:spMk id="34" creationId="{8EC3FB3E-5961-4EFB-AE3A-A26C02A0E117}"/>
          </ac:spMkLst>
        </pc:spChg>
        <pc:spChg chg="add mod">
          <ac:chgData name="E Parker" userId="bdc3a9b4-f12c-424a-a832-344dab446420" providerId="ADAL" clId="{28170766-2ADB-4556-A8B7-44B4F5E107EE}" dt="2023-01-31T14:51:55.323" v="3848" actId="1076"/>
          <ac:spMkLst>
            <pc:docMk/>
            <pc:sldMk cId="2334007443" sldId="256"/>
            <ac:spMk id="37" creationId="{C3DF7493-CC32-4127-A22D-36AE68EE1A66}"/>
          </ac:spMkLst>
        </pc:spChg>
        <pc:grpChg chg="add mod">
          <ac:chgData name="E Parker" userId="bdc3a9b4-f12c-424a-a832-344dab446420" providerId="ADAL" clId="{28170766-2ADB-4556-A8B7-44B4F5E107EE}" dt="2023-01-31T14:52:15.051" v="3856" actId="1076"/>
          <ac:grpSpMkLst>
            <pc:docMk/>
            <pc:sldMk cId="2334007443" sldId="256"/>
            <ac:grpSpMk id="10" creationId="{7F6E03B8-5027-49DA-8C80-901A5611894E}"/>
          </ac:grpSpMkLst>
        </pc:grpChg>
        <pc:grpChg chg="add mod">
          <ac:chgData name="E Parker" userId="bdc3a9b4-f12c-424a-a832-344dab446420" providerId="ADAL" clId="{28170766-2ADB-4556-A8B7-44B4F5E107EE}" dt="2023-01-31T14:43:00.960" v="3712" actId="164"/>
          <ac:grpSpMkLst>
            <pc:docMk/>
            <pc:sldMk cId="2334007443" sldId="256"/>
            <ac:grpSpMk id="17" creationId="{EE1F7519-1512-49EB-B538-C1AADEBA98F6}"/>
          </ac:grpSpMkLst>
        </pc:grpChg>
        <pc:grpChg chg="add mod">
          <ac:chgData name="E Parker" userId="bdc3a9b4-f12c-424a-a832-344dab446420" providerId="ADAL" clId="{28170766-2ADB-4556-A8B7-44B4F5E107EE}" dt="2023-01-31T14:52:28.107" v="3860" actId="1076"/>
          <ac:grpSpMkLst>
            <pc:docMk/>
            <pc:sldMk cId="2334007443" sldId="256"/>
            <ac:grpSpMk id="30" creationId="{E1187F1B-D8A3-4A4E-9884-87F13377A14A}"/>
          </ac:grpSpMkLst>
        </pc:grpChg>
        <pc:grpChg chg="add mod">
          <ac:chgData name="E Parker" userId="bdc3a9b4-f12c-424a-a832-344dab446420" providerId="ADAL" clId="{28170766-2ADB-4556-A8B7-44B4F5E107EE}" dt="2023-01-31T14:52:15.051" v="3856" actId="1076"/>
          <ac:grpSpMkLst>
            <pc:docMk/>
            <pc:sldMk cId="2334007443" sldId="256"/>
            <ac:grpSpMk id="33" creationId="{E65CE333-A814-4841-83F1-F15DF322D5ED}"/>
          </ac:grpSpMkLst>
        </pc:grpChg>
        <pc:picChg chg="add mod modCrop">
          <ac:chgData name="E Parker" userId="bdc3a9b4-f12c-424a-a832-344dab446420" providerId="ADAL" clId="{28170766-2ADB-4556-A8B7-44B4F5E107EE}" dt="2023-01-31T14:52:53.058" v="3863" actId="1076"/>
          <ac:picMkLst>
            <pc:docMk/>
            <pc:sldMk cId="2334007443" sldId="256"/>
            <ac:picMk id="6" creationId="{C1C184F9-3D42-48CC-A548-B2DFCB21EA53}"/>
          </ac:picMkLst>
        </pc:picChg>
        <pc:picChg chg="add mod modCrop">
          <ac:chgData name="E Parker" userId="bdc3a9b4-f12c-424a-a832-344dab446420" providerId="ADAL" clId="{28170766-2ADB-4556-A8B7-44B4F5E107EE}" dt="2023-01-31T14:41:41.183" v="3700" actId="164"/>
          <ac:picMkLst>
            <pc:docMk/>
            <pc:sldMk cId="2334007443" sldId="256"/>
            <ac:picMk id="12" creationId="{BAB831A4-1A1B-4E66-854F-B96E6328882F}"/>
          </ac:picMkLst>
        </pc:picChg>
        <pc:picChg chg="del">
          <ac:chgData name="E Parker" userId="bdc3a9b4-f12c-424a-a832-344dab446420" providerId="ADAL" clId="{28170766-2ADB-4556-A8B7-44B4F5E107EE}" dt="2023-01-27T13:18:20.370" v="23" actId="478"/>
          <ac:picMkLst>
            <pc:docMk/>
            <pc:sldMk cId="2334007443" sldId="256"/>
            <ac:picMk id="23" creationId="{6AB15CC8-1BB6-4273-853D-9F438CEF9436}"/>
          </ac:picMkLst>
        </pc:picChg>
        <pc:picChg chg="add mod">
          <ac:chgData name="E Parker" userId="bdc3a9b4-f12c-424a-a832-344dab446420" providerId="ADAL" clId="{28170766-2ADB-4556-A8B7-44B4F5E107EE}" dt="2023-01-31T14:52:15.051" v="3856" actId="1076"/>
          <ac:picMkLst>
            <pc:docMk/>
            <pc:sldMk cId="2334007443" sldId="256"/>
            <ac:picMk id="2050" creationId="{B5F976C5-EF6F-49F4-B223-3D39F0E2C2BA}"/>
          </ac:picMkLst>
        </pc:picChg>
      </pc:sldChg>
      <pc:sldChg chg="addSp delSp modSp mod">
        <pc:chgData name="E Parker" userId="bdc3a9b4-f12c-424a-a832-344dab446420" providerId="ADAL" clId="{28170766-2ADB-4556-A8B7-44B4F5E107EE}" dt="2023-01-31T13:02:08.204" v="771" actId="14100"/>
        <pc:sldMkLst>
          <pc:docMk/>
          <pc:sldMk cId="1119951128" sldId="261"/>
        </pc:sldMkLst>
        <pc:spChg chg="mod">
          <ac:chgData name="E Parker" userId="bdc3a9b4-f12c-424a-a832-344dab446420" providerId="ADAL" clId="{28170766-2ADB-4556-A8B7-44B4F5E107EE}" dt="2023-01-27T13:17:57.076" v="12" actId="208"/>
          <ac:spMkLst>
            <pc:docMk/>
            <pc:sldMk cId="1119951128" sldId="261"/>
            <ac:spMk id="2" creationId="{0F84F698-F9FD-4A57-9730-21DB6B850B93}"/>
          </ac:spMkLst>
        </pc:spChg>
        <pc:spChg chg="add mod">
          <ac:chgData name="E Parker" userId="bdc3a9b4-f12c-424a-a832-344dab446420" providerId="ADAL" clId="{28170766-2ADB-4556-A8B7-44B4F5E107EE}" dt="2023-01-31T13:00:53.672" v="758" actId="1076"/>
          <ac:spMkLst>
            <pc:docMk/>
            <pc:sldMk cId="1119951128" sldId="261"/>
            <ac:spMk id="3" creationId="{935A6632-AA87-42E5-8318-C9035D2090EA}"/>
          </ac:spMkLst>
        </pc:spChg>
        <pc:spChg chg="mod">
          <ac:chgData name="E Parker" userId="bdc3a9b4-f12c-424a-a832-344dab446420" providerId="ADAL" clId="{28170766-2ADB-4556-A8B7-44B4F5E107EE}" dt="2023-01-31T12:55:11.478" v="724" actId="14100"/>
          <ac:spMkLst>
            <pc:docMk/>
            <pc:sldMk cId="1119951128" sldId="261"/>
            <ac:spMk id="4" creationId="{37ECADA1-DBE9-4626-80B4-0FDB093F165A}"/>
          </ac:spMkLst>
        </pc:spChg>
        <pc:spChg chg="del">
          <ac:chgData name="E Parker" userId="bdc3a9b4-f12c-424a-a832-344dab446420" providerId="ADAL" clId="{28170766-2ADB-4556-A8B7-44B4F5E107EE}" dt="2023-01-27T13:18:04.098" v="15" actId="478"/>
          <ac:spMkLst>
            <pc:docMk/>
            <pc:sldMk cId="1119951128" sldId="261"/>
            <ac:spMk id="9" creationId="{AB4FAE51-6B1A-4B1A-9E03-E25CDA3EB2D3}"/>
          </ac:spMkLst>
        </pc:spChg>
        <pc:spChg chg="del">
          <ac:chgData name="E Parker" userId="bdc3a9b4-f12c-424a-a832-344dab446420" providerId="ADAL" clId="{28170766-2ADB-4556-A8B7-44B4F5E107EE}" dt="2023-01-27T13:18:06.290" v="16" actId="478"/>
          <ac:spMkLst>
            <pc:docMk/>
            <pc:sldMk cId="1119951128" sldId="261"/>
            <ac:spMk id="10" creationId="{DF06A8B1-4959-4C7A-B4AC-A4418F71D9B7}"/>
          </ac:spMkLst>
        </pc:spChg>
        <pc:spChg chg="mod">
          <ac:chgData name="E Parker" userId="bdc3a9b4-f12c-424a-a832-344dab446420" providerId="ADAL" clId="{28170766-2ADB-4556-A8B7-44B4F5E107EE}" dt="2023-01-27T13:18:48.584" v="28" actId="5793"/>
          <ac:spMkLst>
            <pc:docMk/>
            <pc:sldMk cId="1119951128" sldId="261"/>
            <ac:spMk id="13" creationId="{C3AE5075-E3DB-402D-9D8D-EC2944B9B746}"/>
          </ac:spMkLst>
        </pc:spChg>
        <pc:spChg chg="mod ord">
          <ac:chgData name="E Parker" userId="bdc3a9b4-f12c-424a-a832-344dab446420" providerId="ADAL" clId="{28170766-2ADB-4556-A8B7-44B4F5E107EE}" dt="2023-01-31T13:02:08.204" v="771" actId="14100"/>
          <ac:spMkLst>
            <pc:docMk/>
            <pc:sldMk cId="1119951128" sldId="261"/>
            <ac:spMk id="34" creationId="{603CB747-1FF5-405F-9CC8-A34DEEB6A831}"/>
          </ac:spMkLst>
        </pc:spChg>
        <pc:spChg chg="add mod ord">
          <ac:chgData name="E Parker" userId="bdc3a9b4-f12c-424a-a832-344dab446420" providerId="ADAL" clId="{28170766-2ADB-4556-A8B7-44B4F5E107EE}" dt="2023-01-31T13:01:49.367" v="768" actId="1076"/>
          <ac:spMkLst>
            <pc:docMk/>
            <pc:sldMk cId="1119951128" sldId="261"/>
            <ac:spMk id="36" creationId="{516FD742-2A94-4AE4-822E-9FBC00E7061E}"/>
          </ac:spMkLst>
        </pc:spChg>
        <pc:spChg chg="mod">
          <ac:chgData name="E Parker" userId="bdc3a9b4-f12c-424a-a832-344dab446420" providerId="ADAL" clId="{28170766-2ADB-4556-A8B7-44B4F5E107EE}" dt="2023-01-31T12:46:18.169" v="312" actId="1076"/>
          <ac:spMkLst>
            <pc:docMk/>
            <pc:sldMk cId="1119951128" sldId="261"/>
            <ac:spMk id="39" creationId="{137284FB-425A-40ED-B91B-FBCC3735CB32}"/>
          </ac:spMkLst>
        </pc:spChg>
        <pc:spChg chg="mod">
          <ac:chgData name="E Parker" userId="bdc3a9b4-f12c-424a-a832-344dab446420" providerId="ADAL" clId="{28170766-2ADB-4556-A8B7-44B4F5E107EE}" dt="2023-01-31T12:46:15.360" v="311" actId="1076"/>
          <ac:spMkLst>
            <pc:docMk/>
            <pc:sldMk cId="1119951128" sldId="261"/>
            <ac:spMk id="40" creationId="{A11ACCA7-9202-4072-B0A7-368BC871B711}"/>
          </ac:spMkLst>
        </pc:spChg>
        <pc:spChg chg="mod">
          <ac:chgData name="E Parker" userId="bdc3a9b4-f12c-424a-a832-344dab446420" providerId="ADAL" clId="{28170766-2ADB-4556-A8B7-44B4F5E107EE}" dt="2023-01-31T12:46:15.360" v="311" actId="1076"/>
          <ac:spMkLst>
            <pc:docMk/>
            <pc:sldMk cId="1119951128" sldId="261"/>
            <ac:spMk id="45" creationId="{6FDBAEFB-5652-4330-9DB7-6AEAB61A6C0B}"/>
          </ac:spMkLst>
        </pc:spChg>
        <pc:spChg chg="mod">
          <ac:chgData name="E Parker" userId="bdc3a9b4-f12c-424a-a832-344dab446420" providerId="ADAL" clId="{28170766-2ADB-4556-A8B7-44B4F5E107EE}" dt="2023-01-31T13:01:42.119" v="766" actId="1076"/>
          <ac:spMkLst>
            <pc:docMk/>
            <pc:sldMk cId="1119951128" sldId="261"/>
            <ac:spMk id="46" creationId="{E94F8B6A-FB4F-4681-B9EB-229706047D97}"/>
          </ac:spMkLst>
        </pc:spChg>
        <pc:spChg chg="add mod">
          <ac:chgData name="E Parker" userId="bdc3a9b4-f12c-424a-a832-344dab446420" providerId="ADAL" clId="{28170766-2ADB-4556-A8B7-44B4F5E107EE}" dt="2023-01-31T13:01:00.832" v="759" actId="1076"/>
          <ac:spMkLst>
            <pc:docMk/>
            <pc:sldMk cId="1119951128" sldId="261"/>
            <ac:spMk id="47" creationId="{A467C415-4DFD-4AD0-ACDD-1476C65259F0}"/>
          </ac:spMkLst>
        </pc:spChg>
        <pc:spChg chg="add mod">
          <ac:chgData name="E Parker" userId="bdc3a9b4-f12c-424a-a832-344dab446420" providerId="ADAL" clId="{28170766-2ADB-4556-A8B7-44B4F5E107EE}" dt="2023-01-31T13:01:00.832" v="759" actId="1076"/>
          <ac:spMkLst>
            <pc:docMk/>
            <pc:sldMk cId="1119951128" sldId="261"/>
            <ac:spMk id="48" creationId="{68EF62D8-CEBC-4558-B3B0-70739C9A5E3C}"/>
          </ac:spMkLst>
        </pc:spChg>
        <pc:spChg chg="add mod">
          <ac:chgData name="E Parker" userId="bdc3a9b4-f12c-424a-a832-344dab446420" providerId="ADAL" clId="{28170766-2ADB-4556-A8B7-44B4F5E107EE}" dt="2023-01-31T13:01:08.176" v="760" actId="1076"/>
          <ac:spMkLst>
            <pc:docMk/>
            <pc:sldMk cId="1119951128" sldId="261"/>
            <ac:spMk id="49" creationId="{53081CB9-6B43-4B67-8AEE-FCDB50BF8C9D}"/>
          </ac:spMkLst>
        </pc:spChg>
        <pc:spChg chg="add mod">
          <ac:chgData name="E Parker" userId="bdc3a9b4-f12c-424a-a832-344dab446420" providerId="ADAL" clId="{28170766-2ADB-4556-A8B7-44B4F5E107EE}" dt="2023-01-31T13:01:08.176" v="760" actId="1076"/>
          <ac:spMkLst>
            <pc:docMk/>
            <pc:sldMk cId="1119951128" sldId="261"/>
            <ac:spMk id="50" creationId="{04C814CC-C584-4FFF-B02E-122D22A50569}"/>
          </ac:spMkLst>
        </pc:spChg>
        <pc:spChg chg="add mod">
          <ac:chgData name="E Parker" userId="bdc3a9b4-f12c-424a-a832-344dab446420" providerId="ADAL" clId="{28170766-2ADB-4556-A8B7-44B4F5E107EE}" dt="2023-01-31T12:58:35.491" v="739" actId="6549"/>
          <ac:spMkLst>
            <pc:docMk/>
            <pc:sldMk cId="1119951128" sldId="261"/>
            <ac:spMk id="55" creationId="{9391363A-337F-4A2A-83AE-793BB3369357}"/>
          </ac:spMkLst>
        </pc:spChg>
        <pc:spChg chg="add mod">
          <ac:chgData name="E Parker" userId="bdc3a9b4-f12c-424a-a832-344dab446420" providerId="ADAL" clId="{28170766-2ADB-4556-A8B7-44B4F5E107EE}" dt="2023-01-31T13:00:10.040" v="751" actId="1076"/>
          <ac:spMkLst>
            <pc:docMk/>
            <pc:sldMk cId="1119951128" sldId="261"/>
            <ac:spMk id="56" creationId="{7A5F145E-F821-4C84-BB69-00998F81865C}"/>
          </ac:spMkLst>
        </pc:spChg>
        <pc:spChg chg="add mod">
          <ac:chgData name="E Parker" userId="bdc3a9b4-f12c-424a-a832-344dab446420" providerId="ADAL" clId="{28170766-2ADB-4556-A8B7-44B4F5E107EE}" dt="2023-01-31T13:00:10.040" v="751" actId="1076"/>
          <ac:spMkLst>
            <pc:docMk/>
            <pc:sldMk cId="1119951128" sldId="261"/>
            <ac:spMk id="57" creationId="{9E1E0BBD-14BE-42EF-A964-BBDC88E19C7D}"/>
          </ac:spMkLst>
        </pc:spChg>
        <pc:spChg chg="add mod">
          <ac:chgData name="E Parker" userId="bdc3a9b4-f12c-424a-a832-344dab446420" providerId="ADAL" clId="{28170766-2ADB-4556-A8B7-44B4F5E107EE}" dt="2023-01-31T13:00:14.280" v="752" actId="1076"/>
          <ac:spMkLst>
            <pc:docMk/>
            <pc:sldMk cId="1119951128" sldId="261"/>
            <ac:spMk id="58" creationId="{43623AB0-6F84-41B6-9A60-C048C8F648AA}"/>
          </ac:spMkLst>
        </pc:spChg>
        <pc:spChg chg="add mod">
          <ac:chgData name="E Parker" userId="bdc3a9b4-f12c-424a-a832-344dab446420" providerId="ADAL" clId="{28170766-2ADB-4556-A8B7-44B4F5E107EE}" dt="2023-01-31T13:00:17.064" v="753" actId="1076"/>
          <ac:spMkLst>
            <pc:docMk/>
            <pc:sldMk cId="1119951128" sldId="261"/>
            <ac:spMk id="59" creationId="{28DB5A87-BD57-4B82-AF03-AEAD63CBF007}"/>
          </ac:spMkLst>
        </pc:spChg>
        <pc:spChg chg="add mod">
          <ac:chgData name="E Parker" userId="bdc3a9b4-f12c-424a-a832-344dab446420" providerId="ADAL" clId="{28170766-2ADB-4556-A8B7-44B4F5E107EE}" dt="2023-01-31T13:00:10.040" v="751" actId="1076"/>
          <ac:spMkLst>
            <pc:docMk/>
            <pc:sldMk cId="1119951128" sldId="261"/>
            <ac:spMk id="60" creationId="{574EEE3F-18A1-4BF8-83C8-B7BE18DC18E1}"/>
          </ac:spMkLst>
        </pc:spChg>
        <pc:spChg chg="add mod">
          <ac:chgData name="E Parker" userId="bdc3a9b4-f12c-424a-a832-344dab446420" providerId="ADAL" clId="{28170766-2ADB-4556-A8B7-44B4F5E107EE}" dt="2023-01-31T13:00:10.040" v="751" actId="1076"/>
          <ac:spMkLst>
            <pc:docMk/>
            <pc:sldMk cId="1119951128" sldId="261"/>
            <ac:spMk id="61" creationId="{C9541F7F-CC73-449E-8E4C-C2227C26A47D}"/>
          </ac:spMkLst>
        </pc:spChg>
        <pc:grpChg chg="add mod">
          <ac:chgData name="E Parker" userId="bdc3a9b4-f12c-424a-a832-344dab446420" providerId="ADAL" clId="{28170766-2ADB-4556-A8B7-44B4F5E107EE}" dt="2023-01-31T13:01:11.264" v="761" actId="1076"/>
          <ac:grpSpMkLst>
            <pc:docMk/>
            <pc:sldMk cId="1119951128" sldId="261"/>
            <ac:grpSpMk id="38" creationId="{B551D1CE-E0DC-4647-BCA2-B11E99A39FA7}"/>
          </ac:grpSpMkLst>
        </pc:grpChg>
        <pc:grpChg chg="mod">
          <ac:chgData name="E Parker" userId="bdc3a9b4-f12c-424a-a832-344dab446420" providerId="ADAL" clId="{28170766-2ADB-4556-A8B7-44B4F5E107EE}" dt="2023-01-31T13:01:51.736" v="769" actId="1076"/>
          <ac:grpSpMkLst>
            <pc:docMk/>
            <pc:sldMk cId="1119951128" sldId="261"/>
            <ac:grpSpMk id="41" creationId="{C3B453AE-E0D3-4359-894C-8CA952016773}"/>
          </ac:grpSpMkLst>
        </pc:grpChg>
        <pc:grpChg chg="mod">
          <ac:chgData name="E Parker" userId="bdc3a9b4-f12c-424a-a832-344dab446420" providerId="ADAL" clId="{28170766-2ADB-4556-A8B7-44B4F5E107EE}" dt="2023-01-31T13:01:46.887" v="767" actId="1076"/>
          <ac:grpSpMkLst>
            <pc:docMk/>
            <pc:sldMk cId="1119951128" sldId="261"/>
            <ac:grpSpMk id="51" creationId="{18453DCB-E662-413E-B927-DEA39D9804DC}"/>
          </ac:grpSpMkLst>
        </pc:grpChg>
        <pc:graphicFrameChg chg="modGraphic">
          <ac:chgData name="E Parker" userId="bdc3a9b4-f12c-424a-a832-344dab446420" providerId="ADAL" clId="{28170766-2ADB-4556-A8B7-44B4F5E107EE}" dt="2023-01-31T12:58:16.059" v="727" actId="403"/>
          <ac:graphicFrameMkLst>
            <pc:docMk/>
            <pc:sldMk cId="1119951128" sldId="261"/>
            <ac:graphicFrameMk id="7" creationId="{AB42671E-42B2-4987-B15C-85DF91E7C4BE}"/>
          </ac:graphicFrameMkLst>
        </pc:graphicFrameChg>
        <pc:graphicFrameChg chg="mod modGraphic">
          <ac:chgData name="E Parker" userId="bdc3a9b4-f12c-424a-a832-344dab446420" providerId="ADAL" clId="{28170766-2ADB-4556-A8B7-44B4F5E107EE}" dt="2023-01-27T13:18:35.909" v="27"/>
          <ac:graphicFrameMkLst>
            <pc:docMk/>
            <pc:sldMk cId="1119951128" sldId="261"/>
            <ac:graphicFrameMk id="16" creationId="{E2779CE1-F4A7-47C4-81F5-3D33B4804016}"/>
          </ac:graphicFrameMkLst>
        </pc:graphicFrameChg>
        <pc:picChg chg="add mod">
          <ac:chgData name="E Parker" userId="bdc3a9b4-f12c-424a-a832-344dab446420" providerId="ADAL" clId="{28170766-2ADB-4556-A8B7-44B4F5E107EE}" dt="2023-01-31T13:00:20.336" v="754" actId="1076"/>
          <ac:picMkLst>
            <pc:docMk/>
            <pc:sldMk cId="1119951128" sldId="261"/>
            <ac:picMk id="5" creationId="{CC5453AE-6579-42E7-BC21-F18D770DBB3A}"/>
          </ac:picMkLst>
        </pc:picChg>
        <pc:picChg chg="del">
          <ac:chgData name="E Parker" userId="bdc3a9b4-f12c-424a-a832-344dab446420" providerId="ADAL" clId="{28170766-2ADB-4556-A8B7-44B4F5E107EE}" dt="2023-01-27T13:18:00.039" v="13" actId="478"/>
          <ac:picMkLst>
            <pc:docMk/>
            <pc:sldMk cId="1119951128" sldId="261"/>
            <ac:picMk id="12" creationId="{D1A9C93C-397D-43E9-9844-0327CAE3C5F8}"/>
          </ac:picMkLst>
        </pc:picChg>
        <pc:picChg chg="del">
          <ac:chgData name="E Parker" userId="bdc3a9b4-f12c-424a-a832-344dab446420" providerId="ADAL" clId="{28170766-2ADB-4556-A8B7-44B4F5E107EE}" dt="2023-01-27T13:18:01.298" v="14" actId="478"/>
          <ac:picMkLst>
            <pc:docMk/>
            <pc:sldMk cId="1119951128" sldId="261"/>
            <ac:picMk id="15" creationId="{CDE83639-2AEE-42A0-AD8C-33C584D42E31}"/>
          </ac:picMkLst>
        </pc:picChg>
        <pc:picChg chg="mod">
          <ac:chgData name="E Parker" userId="bdc3a9b4-f12c-424a-a832-344dab446420" providerId="ADAL" clId="{28170766-2ADB-4556-A8B7-44B4F5E107EE}" dt="2023-01-31T13:01:13.776" v="762" actId="1076"/>
          <ac:picMkLst>
            <pc:docMk/>
            <pc:sldMk cId="1119951128" sldId="261"/>
            <ac:picMk id="1034" creationId="{ECBB4832-4184-490A-86E1-4389562B0179}"/>
          </ac:picMkLst>
        </pc:picChg>
        <pc:picChg chg="del">
          <ac:chgData name="E Parker" userId="bdc3a9b4-f12c-424a-a832-344dab446420" providerId="ADAL" clId="{28170766-2ADB-4556-A8B7-44B4F5E107EE}" dt="2023-01-31T12:51:40.893" v="661" actId="478"/>
          <ac:picMkLst>
            <pc:docMk/>
            <pc:sldMk cId="1119951128" sldId="261"/>
            <ac:picMk id="1036" creationId="{BA82FFCD-75E0-470D-966C-120DD7D14AED}"/>
          </ac:picMkLst>
        </pc:picChg>
      </pc:sldChg>
    </pc:docChg>
  </pc:docChgLst>
  <pc:docChgLst>
    <pc:chgData name="E Parker" userId="bdc3a9b4-f12c-424a-a832-344dab446420" providerId="ADAL" clId="{14C15D6D-EBC5-4C5D-8E08-828FC7028D32}"/>
    <pc:docChg chg="custSel modSld">
      <pc:chgData name="E Parker" userId="bdc3a9b4-f12c-424a-a832-344dab446420" providerId="ADAL" clId="{14C15D6D-EBC5-4C5D-8E08-828FC7028D32}" dt="2023-03-14T09:31:56.429" v="17" actId="14100"/>
      <pc:docMkLst>
        <pc:docMk/>
      </pc:docMkLst>
      <pc:sldChg chg="addSp delSp modSp mod">
        <pc:chgData name="E Parker" userId="bdc3a9b4-f12c-424a-a832-344dab446420" providerId="ADAL" clId="{14C15D6D-EBC5-4C5D-8E08-828FC7028D32}" dt="2023-03-14T09:31:56.429" v="17" actId="14100"/>
        <pc:sldMkLst>
          <pc:docMk/>
          <pc:sldMk cId="2334007443" sldId="256"/>
        </pc:sldMkLst>
        <pc:spChg chg="mod">
          <ac:chgData name="E Parker" userId="bdc3a9b4-f12c-424a-a832-344dab446420" providerId="ADAL" clId="{14C15D6D-EBC5-4C5D-8E08-828FC7028D32}" dt="2023-03-14T09:31:23.142" v="9" actId="1076"/>
          <ac:spMkLst>
            <pc:docMk/>
            <pc:sldMk cId="2334007443" sldId="256"/>
            <ac:spMk id="34" creationId="{8EC3FB3E-5961-4EFB-AE3A-A26C02A0E117}"/>
          </ac:spMkLst>
        </pc:spChg>
        <pc:picChg chg="del">
          <ac:chgData name="E Parker" userId="bdc3a9b4-f12c-424a-a832-344dab446420" providerId="ADAL" clId="{14C15D6D-EBC5-4C5D-8E08-828FC7028D32}" dt="2023-03-14T09:29:45.045" v="0" actId="478"/>
          <ac:picMkLst>
            <pc:docMk/>
            <pc:sldMk cId="2334007443" sldId="256"/>
            <ac:picMk id="12" creationId="{BAB831A4-1A1B-4E66-854F-B96E6328882F}"/>
          </ac:picMkLst>
        </pc:picChg>
        <pc:picChg chg="add mod">
          <ac:chgData name="E Parker" userId="bdc3a9b4-f12c-424a-a832-344dab446420" providerId="ADAL" clId="{14C15D6D-EBC5-4C5D-8E08-828FC7028D32}" dt="2023-03-14T09:31:56.429" v="17" actId="14100"/>
          <ac:picMkLst>
            <pc:docMk/>
            <pc:sldMk cId="2334007443" sldId="256"/>
            <ac:picMk id="1026" creationId="{62B4E49F-3F9E-4A7D-A02C-806F36C9E8B5}"/>
          </ac:picMkLst>
        </pc:picChg>
      </pc:sldChg>
    </pc:docChg>
  </pc:docChgLst>
  <pc:docChgLst>
    <pc:chgData name="E Parker" userId="bdc3a9b4-f12c-424a-a832-344dab446420" providerId="ADAL" clId="{70CEB8D0-7866-46CF-9EC3-47E74164A97F}"/>
    <pc:docChg chg="undo custSel addSld delSld modSld">
      <pc:chgData name="E Parker" userId="bdc3a9b4-f12c-424a-a832-344dab446420" providerId="ADAL" clId="{70CEB8D0-7866-46CF-9EC3-47E74164A97F}" dt="2023-01-31T12:02:05.796" v="2503" actId="1076"/>
      <pc:docMkLst>
        <pc:docMk/>
      </pc:docMkLst>
      <pc:sldChg chg="addSp delSp mod">
        <pc:chgData name="E Parker" userId="bdc3a9b4-f12c-424a-a832-344dab446420" providerId="ADAL" clId="{70CEB8D0-7866-46CF-9EC3-47E74164A97F}" dt="2023-01-31T10:42:33.005" v="13" actId="21"/>
        <pc:sldMkLst>
          <pc:docMk/>
          <pc:sldMk cId="2334007443" sldId="256"/>
        </pc:sldMkLst>
        <pc:spChg chg="add del">
          <ac:chgData name="E Parker" userId="bdc3a9b4-f12c-424a-a832-344dab446420" providerId="ADAL" clId="{70CEB8D0-7866-46CF-9EC3-47E74164A97F}" dt="2023-01-31T10:42:07.563" v="4" actId="21"/>
          <ac:spMkLst>
            <pc:docMk/>
            <pc:sldMk cId="2334007443" sldId="256"/>
            <ac:spMk id="4" creationId="{BB486EAF-B87E-4CFC-98F8-8F88E22BF5C8}"/>
          </ac:spMkLst>
        </pc:spChg>
        <pc:spChg chg="add del">
          <ac:chgData name="E Parker" userId="bdc3a9b4-f12c-424a-a832-344dab446420" providerId="ADAL" clId="{70CEB8D0-7866-46CF-9EC3-47E74164A97F}" dt="2023-01-31T10:42:21.012" v="9" actId="21"/>
          <ac:spMkLst>
            <pc:docMk/>
            <pc:sldMk cId="2334007443" sldId="256"/>
            <ac:spMk id="8" creationId="{F4E4937C-C03D-4B93-9017-91346E17E9D5}"/>
          </ac:spMkLst>
        </pc:spChg>
        <pc:spChg chg="del">
          <ac:chgData name="E Parker" userId="bdc3a9b4-f12c-424a-a832-344dab446420" providerId="ADAL" clId="{70CEB8D0-7866-46CF-9EC3-47E74164A97F}" dt="2023-01-31T10:42:33.005" v="13" actId="21"/>
          <ac:spMkLst>
            <pc:docMk/>
            <pc:sldMk cId="2334007443" sldId="256"/>
            <ac:spMk id="20" creationId="{65DFDE87-1B40-4813-84A9-11DDA9B3567D}"/>
          </ac:spMkLst>
        </pc:spChg>
        <pc:spChg chg="del">
          <ac:chgData name="E Parker" userId="bdc3a9b4-f12c-424a-a832-344dab446420" providerId="ADAL" clId="{70CEB8D0-7866-46CF-9EC3-47E74164A97F}" dt="2023-01-31T10:42:33.005" v="13" actId="21"/>
          <ac:spMkLst>
            <pc:docMk/>
            <pc:sldMk cId="2334007443" sldId="256"/>
            <ac:spMk id="21" creationId="{6A17537C-91DF-4A26-803B-A4CD1EE93EE9}"/>
          </ac:spMkLst>
        </pc:spChg>
        <pc:grpChg chg="del">
          <ac:chgData name="E Parker" userId="bdc3a9b4-f12c-424a-a832-344dab446420" providerId="ADAL" clId="{70CEB8D0-7866-46CF-9EC3-47E74164A97F}" dt="2023-01-31T10:42:33.005" v="13" actId="21"/>
          <ac:grpSpMkLst>
            <pc:docMk/>
            <pc:sldMk cId="2334007443" sldId="256"/>
            <ac:grpSpMk id="19" creationId="{EE75E1FA-0901-4EFC-9B61-A06D56BC7CB3}"/>
          </ac:grpSpMkLst>
        </pc:grpChg>
        <pc:graphicFrameChg chg="del">
          <ac:chgData name="E Parker" userId="bdc3a9b4-f12c-424a-a832-344dab446420" providerId="ADAL" clId="{70CEB8D0-7866-46CF-9EC3-47E74164A97F}" dt="2023-01-31T10:42:07.563" v="4" actId="21"/>
          <ac:graphicFrameMkLst>
            <pc:docMk/>
            <pc:sldMk cId="2334007443" sldId="256"/>
            <ac:graphicFrameMk id="5" creationId="{B51DBFDF-F9A0-406A-8FA1-DB9D00BEFE71}"/>
          </ac:graphicFrameMkLst>
        </pc:graphicFrameChg>
        <pc:picChg chg="del">
          <ac:chgData name="E Parker" userId="bdc3a9b4-f12c-424a-a832-344dab446420" providerId="ADAL" clId="{70CEB8D0-7866-46CF-9EC3-47E74164A97F}" dt="2023-01-31T10:42:21.012" v="9" actId="21"/>
          <ac:picMkLst>
            <pc:docMk/>
            <pc:sldMk cId="2334007443" sldId="256"/>
            <ac:picMk id="3" creationId="{37CB1219-4D7A-4B61-815B-910456D44181}"/>
          </ac:picMkLst>
        </pc:picChg>
        <pc:picChg chg="del">
          <ac:chgData name="E Parker" userId="bdc3a9b4-f12c-424a-a832-344dab446420" providerId="ADAL" clId="{70CEB8D0-7866-46CF-9EC3-47E74164A97F}" dt="2023-01-31T10:42:21.012" v="9" actId="21"/>
          <ac:picMkLst>
            <pc:docMk/>
            <pc:sldMk cId="2334007443" sldId="256"/>
            <ac:picMk id="1026" creationId="{1F30989D-1FD8-401E-8409-4B4F062F0094}"/>
          </ac:picMkLst>
        </pc:picChg>
      </pc:sldChg>
      <pc:sldChg chg="addSp delSp modSp mod">
        <pc:chgData name="E Parker" userId="bdc3a9b4-f12c-424a-a832-344dab446420" providerId="ADAL" clId="{70CEB8D0-7866-46CF-9EC3-47E74164A97F}" dt="2023-01-31T12:02:05.796" v="2503" actId="1076"/>
        <pc:sldMkLst>
          <pc:docMk/>
          <pc:sldMk cId="1119951128" sldId="261"/>
        </pc:sldMkLst>
        <pc:spChg chg="mod">
          <ac:chgData name="E Parker" userId="bdc3a9b4-f12c-424a-a832-344dab446420" providerId="ADAL" clId="{70CEB8D0-7866-46CF-9EC3-47E74164A97F}" dt="2023-01-31T11:42:30.141" v="1632" actId="1076"/>
          <ac:spMkLst>
            <pc:docMk/>
            <pc:sldMk cId="1119951128" sldId="261"/>
            <ac:spMk id="2" creationId="{0F84F698-F9FD-4A57-9730-21DB6B850B93}"/>
          </ac:spMkLst>
        </pc:spChg>
        <pc:spChg chg="mod">
          <ac:chgData name="E Parker" userId="bdc3a9b4-f12c-424a-a832-344dab446420" providerId="ADAL" clId="{70CEB8D0-7866-46CF-9EC3-47E74164A97F}" dt="2023-01-31T11:38:44.682" v="1392" actId="6549"/>
          <ac:spMkLst>
            <pc:docMk/>
            <pc:sldMk cId="1119951128" sldId="261"/>
            <ac:spMk id="4" creationId="{37ECADA1-DBE9-4626-80B4-0FDB093F165A}"/>
          </ac:spMkLst>
        </pc:spChg>
        <pc:spChg chg="add mod">
          <ac:chgData name="E Parker" userId="bdc3a9b4-f12c-424a-a832-344dab446420" providerId="ADAL" clId="{70CEB8D0-7866-46CF-9EC3-47E74164A97F}" dt="2023-01-31T11:59:08.619" v="2437" actId="164"/>
          <ac:spMkLst>
            <pc:docMk/>
            <pc:sldMk cId="1119951128" sldId="261"/>
            <ac:spMk id="9" creationId="{2CEF96BF-BD01-49F4-AD2D-F9406E87D876}"/>
          </ac:spMkLst>
        </pc:spChg>
        <pc:spChg chg="add mod">
          <ac:chgData name="E Parker" userId="bdc3a9b4-f12c-424a-a832-344dab446420" providerId="ADAL" clId="{70CEB8D0-7866-46CF-9EC3-47E74164A97F}" dt="2023-01-31T10:54:18.221" v="1024" actId="6549"/>
          <ac:spMkLst>
            <pc:docMk/>
            <pc:sldMk cId="1119951128" sldId="261"/>
            <ac:spMk id="10" creationId="{4A11FF6E-2D17-4F89-B942-098083A7ADF6}"/>
          </ac:spMkLst>
        </pc:spChg>
        <pc:spChg chg="mod">
          <ac:chgData name="E Parker" userId="bdc3a9b4-f12c-424a-a832-344dab446420" providerId="ADAL" clId="{70CEB8D0-7866-46CF-9EC3-47E74164A97F}" dt="2023-01-31T10:59:50.658" v="1094" actId="20577"/>
          <ac:spMkLst>
            <pc:docMk/>
            <pc:sldMk cId="1119951128" sldId="261"/>
            <ac:spMk id="13" creationId="{C3AE5075-E3DB-402D-9D8D-EC2944B9B746}"/>
          </ac:spMkLst>
        </pc:spChg>
        <pc:spChg chg="add del mod">
          <ac:chgData name="E Parker" userId="bdc3a9b4-f12c-424a-a832-344dab446420" providerId="ADAL" clId="{70CEB8D0-7866-46CF-9EC3-47E74164A97F}" dt="2023-01-31T10:54:40.386" v="1029" actId="478"/>
          <ac:spMkLst>
            <pc:docMk/>
            <pc:sldMk cId="1119951128" sldId="261"/>
            <ac:spMk id="14" creationId="{A5F531A5-7CB0-4676-8184-B077FE0489D2}"/>
          </ac:spMkLst>
        </pc:spChg>
        <pc:spChg chg="del">
          <ac:chgData name="E Parker" userId="bdc3a9b4-f12c-424a-a832-344dab446420" providerId="ADAL" clId="{70CEB8D0-7866-46CF-9EC3-47E74164A97F}" dt="2023-01-31T10:46:58.142" v="384" actId="478"/>
          <ac:spMkLst>
            <pc:docMk/>
            <pc:sldMk cId="1119951128" sldId="261"/>
            <ac:spMk id="17" creationId="{C085F4BD-27FA-49A8-A9A6-FFC1871B0C6F}"/>
          </ac:spMkLst>
        </pc:spChg>
        <pc:spChg chg="mod">
          <ac:chgData name="E Parker" userId="bdc3a9b4-f12c-424a-a832-344dab446420" providerId="ADAL" clId="{70CEB8D0-7866-46CF-9EC3-47E74164A97F}" dt="2023-01-31T10:53:38.117" v="960" actId="14100"/>
          <ac:spMkLst>
            <pc:docMk/>
            <pc:sldMk cId="1119951128" sldId="261"/>
            <ac:spMk id="21" creationId="{10831689-74CC-41C2-9B01-02E3E3A2358C}"/>
          </ac:spMkLst>
        </pc:spChg>
        <pc:spChg chg="mod">
          <ac:chgData name="E Parker" userId="bdc3a9b4-f12c-424a-a832-344dab446420" providerId="ADAL" clId="{70CEB8D0-7866-46CF-9EC3-47E74164A97F}" dt="2023-01-31T10:53:42.366" v="961" actId="1076"/>
          <ac:spMkLst>
            <pc:docMk/>
            <pc:sldMk cId="1119951128" sldId="261"/>
            <ac:spMk id="22" creationId="{F86654C5-E36A-4A5D-8ECE-13B0201780EE}"/>
          </ac:spMkLst>
        </pc:spChg>
        <pc:spChg chg="mod">
          <ac:chgData name="E Parker" userId="bdc3a9b4-f12c-424a-a832-344dab446420" providerId="ADAL" clId="{70CEB8D0-7866-46CF-9EC3-47E74164A97F}" dt="2023-01-31T10:53:45.894" v="962" actId="1076"/>
          <ac:spMkLst>
            <pc:docMk/>
            <pc:sldMk cId="1119951128" sldId="261"/>
            <ac:spMk id="23" creationId="{B6F5CDC6-9A16-4FDB-8B03-5CFBDF982F19}"/>
          </ac:spMkLst>
        </pc:spChg>
        <pc:spChg chg="mod">
          <ac:chgData name="E Parker" userId="bdc3a9b4-f12c-424a-a832-344dab446420" providerId="ADAL" clId="{70CEB8D0-7866-46CF-9EC3-47E74164A97F}" dt="2023-01-31T10:42:34.991" v="14"/>
          <ac:spMkLst>
            <pc:docMk/>
            <pc:sldMk cId="1119951128" sldId="261"/>
            <ac:spMk id="24" creationId="{FF066B21-FB3A-4796-B1CF-E347DB2FFFCA}"/>
          </ac:spMkLst>
        </pc:spChg>
        <pc:spChg chg="mod">
          <ac:chgData name="E Parker" userId="bdc3a9b4-f12c-424a-a832-344dab446420" providerId="ADAL" clId="{70CEB8D0-7866-46CF-9EC3-47E74164A97F}" dt="2023-01-31T10:42:34.991" v="14"/>
          <ac:spMkLst>
            <pc:docMk/>
            <pc:sldMk cId="1119951128" sldId="261"/>
            <ac:spMk id="25" creationId="{19118987-5C7B-49BF-8382-D78DD5A6AECE}"/>
          </ac:spMkLst>
        </pc:spChg>
        <pc:spChg chg="add mod">
          <ac:chgData name="E Parker" userId="bdc3a9b4-f12c-424a-a832-344dab446420" providerId="ADAL" clId="{70CEB8D0-7866-46CF-9EC3-47E74164A97F}" dt="2023-01-31T10:53:50.726" v="964" actId="1076"/>
          <ac:spMkLst>
            <pc:docMk/>
            <pc:sldMk cId="1119951128" sldId="261"/>
            <ac:spMk id="26" creationId="{488CAC37-4DBA-4DF8-B609-BEE1EC784DB3}"/>
          </ac:spMkLst>
        </pc:spChg>
        <pc:spChg chg="add mod">
          <ac:chgData name="E Parker" userId="bdc3a9b4-f12c-424a-a832-344dab446420" providerId="ADAL" clId="{70CEB8D0-7866-46CF-9EC3-47E74164A97F}" dt="2023-01-31T10:53:48.854" v="963" actId="1076"/>
          <ac:spMkLst>
            <pc:docMk/>
            <pc:sldMk cId="1119951128" sldId="261"/>
            <ac:spMk id="27" creationId="{B70B484F-44F3-4F67-8833-E18BE722CB99}"/>
          </ac:spMkLst>
        </pc:spChg>
        <pc:spChg chg="add del mod">
          <ac:chgData name="E Parker" userId="bdc3a9b4-f12c-424a-a832-344dab446420" providerId="ADAL" clId="{70CEB8D0-7866-46CF-9EC3-47E74164A97F}" dt="2023-01-31T10:54:21.305" v="1025" actId="478"/>
          <ac:spMkLst>
            <pc:docMk/>
            <pc:sldMk cId="1119951128" sldId="261"/>
            <ac:spMk id="28" creationId="{94BFF40D-D8B2-4A4A-A249-0F227B2B4EB5}"/>
          </ac:spMkLst>
        </pc:spChg>
        <pc:spChg chg="add mod">
          <ac:chgData name="E Parker" userId="bdc3a9b4-f12c-424a-a832-344dab446420" providerId="ADAL" clId="{70CEB8D0-7866-46CF-9EC3-47E74164A97F}" dt="2023-01-31T11:59:08.619" v="2437" actId="164"/>
          <ac:spMkLst>
            <pc:docMk/>
            <pc:sldMk cId="1119951128" sldId="261"/>
            <ac:spMk id="29" creationId="{731B15A8-FE57-4926-818E-8166E4DFF2CD}"/>
          </ac:spMkLst>
        </pc:spChg>
        <pc:spChg chg="add mod">
          <ac:chgData name="E Parker" userId="bdc3a9b4-f12c-424a-a832-344dab446420" providerId="ADAL" clId="{70CEB8D0-7866-46CF-9EC3-47E74164A97F}" dt="2023-01-31T11:42:27.357" v="1631" actId="1076"/>
          <ac:spMkLst>
            <pc:docMk/>
            <pc:sldMk cId="1119951128" sldId="261"/>
            <ac:spMk id="30" creationId="{3E2BD62F-EFC8-40ED-9983-C4F1D9CBD5E2}"/>
          </ac:spMkLst>
        </pc:spChg>
        <pc:spChg chg="add del mod">
          <ac:chgData name="E Parker" userId="bdc3a9b4-f12c-424a-a832-344dab446420" providerId="ADAL" clId="{70CEB8D0-7866-46CF-9EC3-47E74164A97F}" dt="2023-01-31T11:49:42.538" v="2037" actId="478"/>
          <ac:spMkLst>
            <pc:docMk/>
            <pc:sldMk cId="1119951128" sldId="261"/>
            <ac:spMk id="32" creationId="{0E86A40D-20E8-44E7-9624-3AE48F62E0E0}"/>
          </ac:spMkLst>
        </pc:spChg>
        <pc:spChg chg="add mod">
          <ac:chgData name="E Parker" userId="bdc3a9b4-f12c-424a-a832-344dab446420" providerId="ADAL" clId="{70CEB8D0-7866-46CF-9EC3-47E74164A97F}" dt="2023-01-31T12:01:47.550" v="2497" actId="208"/>
          <ac:spMkLst>
            <pc:docMk/>
            <pc:sldMk cId="1119951128" sldId="261"/>
            <ac:spMk id="34" creationId="{603CB747-1FF5-405F-9CC8-A34DEEB6A831}"/>
          </ac:spMkLst>
        </pc:spChg>
        <pc:spChg chg="add mod">
          <ac:chgData name="E Parker" userId="bdc3a9b4-f12c-424a-a832-344dab446420" providerId="ADAL" clId="{70CEB8D0-7866-46CF-9EC3-47E74164A97F}" dt="2023-01-31T11:59:08.619" v="2437" actId="164"/>
          <ac:spMkLst>
            <pc:docMk/>
            <pc:sldMk cId="1119951128" sldId="261"/>
            <ac:spMk id="39" creationId="{BDAC2A74-24C9-41A3-B6DF-C260668B5112}"/>
          </ac:spMkLst>
        </pc:spChg>
        <pc:spChg chg="mod">
          <ac:chgData name="E Parker" userId="bdc3a9b4-f12c-424a-a832-344dab446420" providerId="ADAL" clId="{70CEB8D0-7866-46CF-9EC3-47E74164A97F}" dt="2023-01-31T11:59:58.678" v="2451" actId="20577"/>
          <ac:spMkLst>
            <pc:docMk/>
            <pc:sldMk cId="1119951128" sldId="261"/>
            <ac:spMk id="42" creationId="{8530E9C7-EF8C-4119-A104-C8DBC67E1B82}"/>
          </ac:spMkLst>
        </pc:spChg>
        <pc:spChg chg="mod">
          <ac:chgData name="E Parker" userId="bdc3a9b4-f12c-424a-a832-344dab446420" providerId="ADAL" clId="{70CEB8D0-7866-46CF-9EC3-47E74164A97F}" dt="2023-01-31T12:00:17.157" v="2459" actId="1076"/>
          <ac:spMkLst>
            <pc:docMk/>
            <pc:sldMk cId="1119951128" sldId="261"/>
            <ac:spMk id="43" creationId="{4CE2D562-7726-454B-BDAF-6053A63410C4}"/>
          </ac:spMkLst>
        </pc:spChg>
        <pc:spChg chg="mod">
          <ac:chgData name="E Parker" userId="bdc3a9b4-f12c-424a-a832-344dab446420" providerId="ADAL" clId="{70CEB8D0-7866-46CF-9EC3-47E74164A97F}" dt="2023-01-31T12:00:02.540" v="2453" actId="20577"/>
          <ac:spMkLst>
            <pc:docMk/>
            <pc:sldMk cId="1119951128" sldId="261"/>
            <ac:spMk id="44" creationId="{1D2780A2-55C7-4AEC-BEC2-6B48A358C98C}"/>
          </ac:spMkLst>
        </pc:spChg>
        <pc:spChg chg="add mod">
          <ac:chgData name="E Parker" userId="bdc3a9b4-f12c-424a-a832-344dab446420" providerId="ADAL" clId="{70CEB8D0-7866-46CF-9EC3-47E74164A97F}" dt="2023-01-31T12:02:00.172" v="2502" actId="6549"/>
          <ac:spMkLst>
            <pc:docMk/>
            <pc:sldMk cId="1119951128" sldId="261"/>
            <ac:spMk id="46" creationId="{E94F8B6A-FB4F-4681-B9EB-229706047D97}"/>
          </ac:spMkLst>
        </pc:spChg>
        <pc:spChg chg="mod">
          <ac:chgData name="E Parker" userId="bdc3a9b4-f12c-424a-a832-344dab446420" providerId="ADAL" clId="{70CEB8D0-7866-46CF-9EC3-47E74164A97F}" dt="2023-01-31T12:01:05.184" v="2482"/>
          <ac:spMkLst>
            <pc:docMk/>
            <pc:sldMk cId="1119951128" sldId="261"/>
            <ac:spMk id="48" creationId="{77C9D895-BDD5-4C83-8624-5632E9A68A96}"/>
          </ac:spMkLst>
        </pc:spChg>
        <pc:spChg chg="mod">
          <ac:chgData name="E Parker" userId="bdc3a9b4-f12c-424a-a832-344dab446420" providerId="ADAL" clId="{70CEB8D0-7866-46CF-9EC3-47E74164A97F}" dt="2023-01-31T12:01:05.184" v="2482"/>
          <ac:spMkLst>
            <pc:docMk/>
            <pc:sldMk cId="1119951128" sldId="261"/>
            <ac:spMk id="49" creationId="{97277F7E-5E21-4AE6-80E8-40B111A99854}"/>
          </ac:spMkLst>
        </pc:spChg>
        <pc:spChg chg="mod">
          <ac:chgData name="E Parker" userId="bdc3a9b4-f12c-424a-a832-344dab446420" providerId="ADAL" clId="{70CEB8D0-7866-46CF-9EC3-47E74164A97F}" dt="2023-01-31T12:01:05.184" v="2482"/>
          <ac:spMkLst>
            <pc:docMk/>
            <pc:sldMk cId="1119951128" sldId="261"/>
            <ac:spMk id="50" creationId="{8402BC29-816E-453B-83B1-21B04D908907}"/>
          </ac:spMkLst>
        </pc:spChg>
        <pc:spChg chg="mod">
          <ac:chgData name="E Parker" userId="bdc3a9b4-f12c-424a-a832-344dab446420" providerId="ADAL" clId="{70CEB8D0-7866-46CF-9EC3-47E74164A97F}" dt="2023-01-31T12:01:08.139" v="2484"/>
          <ac:spMkLst>
            <pc:docMk/>
            <pc:sldMk cId="1119951128" sldId="261"/>
            <ac:spMk id="52" creationId="{121CD8B1-421F-4206-962A-8D7FA2113434}"/>
          </ac:spMkLst>
        </pc:spChg>
        <pc:spChg chg="mod">
          <ac:chgData name="E Parker" userId="bdc3a9b4-f12c-424a-a832-344dab446420" providerId="ADAL" clId="{70CEB8D0-7866-46CF-9EC3-47E74164A97F}" dt="2023-01-31T12:01:08.139" v="2484"/>
          <ac:spMkLst>
            <pc:docMk/>
            <pc:sldMk cId="1119951128" sldId="261"/>
            <ac:spMk id="53" creationId="{DB51C61C-C82E-40DA-AE15-9F5B79EE37F0}"/>
          </ac:spMkLst>
        </pc:spChg>
        <pc:spChg chg="mod">
          <ac:chgData name="E Parker" userId="bdc3a9b4-f12c-424a-a832-344dab446420" providerId="ADAL" clId="{70CEB8D0-7866-46CF-9EC3-47E74164A97F}" dt="2023-01-31T12:01:08.139" v="2484"/>
          <ac:spMkLst>
            <pc:docMk/>
            <pc:sldMk cId="1119951128" sldId="261"/>
            <ac:spMk id="54" creationId="{A626D4A5-4BC9-4F6A-AFA4-E9519ED3301A}"/>
          </ac:spMkLst>
        </pc:spChg>
        <pc:grpChg chg="add mod">
          <ac:chgData name="E Parker" userId="bdc3a9b4-f12c-424a-a832-344dab446420" providerId="ADAL" clId="{70CEB8D0-7866-46CF-9EC3-47E74164A97F}" dt="2023-01-31T10:53:22.670" v="957" actId="1076"/>
          <ac:grpSpMkLst>
            <pc:docMk/>
            <pc:sldMk cId="1119951128" sldId="261"/>
            <ac:grpSpMk id="20" creationId="{447CE65D-C1A8-44D7-AABA-78DBB4FAC951}"/>
          </ac:grpSpMkLst>
        </pc:grpChg>
        <pc:grpChg chg="add del mod">
          <ac:chgData name="E Parker" userId="bdc3a9b4-f12c-424a-a832-344dab446420" providerId="ADAL" clId="{70CEB8D0-7866-46CF-9EC3-47E74164A97F}" dt="2023-01-31T12:01:03.334" v="2480" actId="21"/>
          <ac:grpSpMkLst>
            <pc:docMk/>
            <pc:sldMk cId="1119951128" sldId="261"/>
            <ac:grpSpMk id="31" creationId="{F93F4EAA-8370-4E4F-8FB4-7D0A95F31D70}"/>
          </ac:grpSpMkLst>
        </pc:grpChg>
        <pc:grpChg chg="add mod">
          <ac:chgData name="E Parker" userId="bdc3a9b4-f12c-424a-a832-344dab446420" providerId="ADAL" clId="{70CEB8D0-7866-46CF-9EC3-47E74164A97F}" dt="2023-01-31T12:00:22.101" v="2460" actId="1076"/>
          <ac:grpSpMkLst>
            <pc:docMk/>
            <pc:sldMk cId="1119951128" sldId="261"/>
            <ac:grpSpMk id="41" creationId="{C3B453AE-E0D3-4359-894C-8CA952016773}"/>
          </ac:grpSpMkLst>
        </pc:grpChg>
        <pc:grpChg chg="add del mod">
          <ac:chgData name="E Parker" userId="bdc3a9b4-f12c-424a-a832-344dab446420" providerId="ADAL" clId="{70CEB8D0-7866-46CF-9EC3-47E74164A97F}" dt="2023-01-31T12:01:07.099" v="2483" actId="21"/>
          <ac:grpSpMkLst>
            <pc:docMk/>
            <pc:sldMk cId="1119951128" sldId="261"/>
            <ac:grpSpMk id="47" creationId="{F03B92FA-96A3-4365-A942-406C3BE5F64A}"/>
          </ac:grpSpMkLst>
        </pc:grpChg>
        <pc:grpChg chg="add mod">
          <ac:chgData name="E Parker" userId="bdc3a9b4-f12c-424a-a832-344dab446420" providerId="ADAL" clId="{70CEB8D0-7866-46CF-9EC3-47E74164A97F}" dt="2023-01-31T12:02:05.796" v="2503" actId="1076"/>
          <ac:grpSpMkLst>
            <pc:docMk/>
            <pc:sldMk cId="1119951128" sldId="261"/>
            <ac:grpSpMk id="51" creationId="{18453DCB-E662-413E-B927-DEA39D9804DC}"/>
          </ac:grpSpMkLst>
        </pc:grpChg>
        <pc:graphicFrameChg chg="add mod modGraphic">
          <ac:chgData name="E Parker" userId="bdc3a9b4-f12c-424a-a832-344dab446420" providerId="ADAL" clId="{70CEB8D0-7866-46CF-9EC3-47E74164A97F}" dt="2023-01-31T11:54:06.125" v="2292" actId="14734"/>
          <ac:graphicFrameMkLst>
            <pc:docMk/>
            <pc:sldMk cId="1119951128" sldId="261"/>
            <ac:graphicFrameMk id="7" creationId="{AB42671E-42B2-4987-B15C-85DF91E7C4BE}"/>
          </ac:graphicFrameMkLst>
        </pc:graphicFrameChg>
        <pc:graphicFrameChg chg="add del mod">
          <ac:chgData name="E Parker" userId="bdc3a9b4-f12c-424a-a832-344dab446420" providerId="ADAL" clId="{70CEB8D0-7866-46CF-9EC3-47E74164A97F}" dt="2023-01-31T10:54:49.456" v="1030" actId="478"/>
          <ac:graphicFrameMkLst>
            <pc:docMk/>
            <pc:sldMk cId="1119951128" sldId="261"/>
            <ac:graphicFrameMk id="12" creationId="{4DE013BC-5F71-4DFE-8681-8DD191ED35B1}"/>
          </ac:graphicFrameMkLst>
        </pc:graphicFrameChg>
        <pc:graphicFrameChg chg="mod modGraphic">
          <ac:chgData name="E Parker" userId="bdc3a9b4-f12c-424a-a832-344dab446420" providerId="ADAL" clId="{70CEB8D0-7866-46CF-9EC3-47E74164A97F}" dt="2023-01-31T11:34:23.925" v="1148" actId="14100"/>
          <ac:graphicFrameMkLst>
            <pc:docMk/>
            <pc:sldMk cId="1119951128" sldId="261"/>
            <ac:graphicFrameMk id="16" creationId="{E2779CE1-F4A7-47C4-81F5-3D33B4804016}"/>
          </ac:graphicFrameMkLst>
        </pc:graphicFrameChg>
        <pc:picChg chg="add del mod modCrop">
          <ac:chgData name="E Parker" userId="bdc3a9b4-f12c-424a-a832-344dab446420" providerId="ADAL" clId="{70CEB8D0-7866-46CF-9EC3-47E74164A97F}" dt="2023-01-31T10:57:16.264" v="1053" actId="478"/>
          <ac:picMkLst>
            <pc:docMk/>
            <pc:sldMk cId="1119951128" sldId="261"/>
            <ac:picMk id="6" creationId="{67ED9266-6028-4120-BF47-D09D203A8304}"/>
          </ac:picMkLst>
        </pc:picChg>
        <pc:picChg chg="del mod">
          <ac:chgData name="E Parker" userId="bdc3a9b4-f12c-424a-a832-344dab446420" providerId="ADAL" clId="{70CEB8D0-7866-46CF-9EC3-47E74164A97F}" dt="2023-01-31T10:54:38.712" v="1028" actId="478"/>
          <ac:picMkLst>
            <pc:docMk/>
            <pc:sldMk cId="1119951128" sldId="261"/>
            <ac:picMk id="8" creationId="{B5531AD5-3EB9-495A-95E2-772393E5BCB9}"/>
          </ac:picMkLst>
        </pc:picChg>
        <pc:picChg chg="mod ord">
          <ac:chgData name="E Parker" userId="bdc3a9b4-f12c-424a-a832-344dab446420" providerId="ADAL" clId="{70CEB8D0-7866-46CF-9EC3-47E74164A97F}" dt="2023-01-31T10:45:30.101" v="144" actId="167"/>
          <ac:picMkLst>
            <pc:docMk/>
            <pc:sldMk cId="1119951128" sldId="261"/>
            <ac:picMk id="11" creationId="{C8C74F69-6FDF-4DB9-A2B8-1D4EA6A30180}"/>
          </ac:picMkLst>
        </pc:picChg>
        <pc:picChg chg="add del mod">
          <ac:chgData name="E Parker" userId="bdc3a9b4-f12c-424a-a832-344dab446420" providerId="ADAL" clId="{70CEB8D0-7866-46CF-9EC3-47E74164A97F}" dt="2023-01-31T10:54:36.746" v="1027" actId="478"/>
          <ac:picMkLst>
            <pc:docMk/>
            <pc:sldMk cId="1119951128" sldId="261"/>
            <ac:picMk id="15" creationId="{0CF53ACA-3FB8-4418-8C47-5EC9B4DEAA40}"/>
          </ac:picMkLst>
        </pc:picChg>
        <pc:picChg chg="del">
          <ac:chgData name="E Parker" userId="bdc3a9b4-f12c-424a-a832-344dab446420" providerId="ADAL" clId="{70CEB8D0-7866-46CF-9EC3-47E74164A97F}" dt="2023-01-31T10:46:58.849" v="385" actId="478"/>
          <ac:picMkLst>
            <pc:docMk/>
            <pc:sldMk cId="1119951128" sldId="261"/>
            <ac:picMk id="18" creationId="{F6FE93B1-5389-4CAD-A3CC-26C1686A5D51}"/>
          </ac:picMkLst>
        </pc:picChg>
        <pc:picChg chg="add del mod">
          <ac:chgData name="E Parker" userId="bdc3a9b4-f12c-424a-a832-344dab446420" providerId="ADAL" clId="{70CEB8D0-7866-46CF-9EC3-47E74164A97F}" dt="2023-01-31T10:42:54.164" v="18" actId="478"/>
          <ac:picMkLst>
            <pc:docMk/>
            <pc:sldMk cId="1119951128" sldId="261"/>
            <ac:picMk id="19" creationId="{8DA74CC9-4F4F-4249-A81D-B1147CD74511}"/>
          </ac:picMkLst>
        </pc:picChg>
        <pc:picChg chg="add mod">
          <ac:chgData name="E Parker" userId="bdc3a9b4-f12c-424a-a832-344dab446420" providerId="ADAL" clId="{70CEB8D0-7866-46CF-9EC3-47E74164A97F}" dt="2023-01-31T11:35:31.996" v="1170" actId="14100"/>
          <ac:picMkLst>
            <pc:docMk/>
            <pc:sldMk cId="1119951128" sldId="261"/>
            <ac:picMk id="1026" creationId="{76BB805D-7EF9-4790-A832-00575EC83391}"/>
          </ac:picMkLst>
        </pc:picChg>
        <pc:picChg chg="add mod">
          <ac:chgData name="E Parker" userId="bdc3a9b4-f12c-424a-a832-344dab446420" providerId="ADAL" clId="{70CEB8D0-7866-46CF-9EC3-47E74164A97F}" dt="2023-01-31T11:35:37.524" v="1172" actId="1076"/>
          <ac:picMkLst>
            <pc:docMk/>
            <pc:sldMk cId="1119951128" sldId="261"/>
            <ac:picMk id="1028" creationId="{BD7C863F-FBBB-4DD4-B21C-FC414CC47AC2}"/>
          </ac:picMkLst>
        </pc:picChg>
        <pc:picChg chg="add mod">
          <ac:chgData name="E Parker" userId="bdc3a9b4-f12c-424a-a832-344dab446420" providerId="ADAL" clId="{70CEB8D0-7866-46CF-9EC3-47E74164A97F}" dt="2023-01-31T11:35:34.044" v="1171" actId="14100"/>
          <ac:picMkLst>
            <pc:docMk/>
            <pc:sldMk cId="1119951128" sldId="261"/>
            <ac:picMk id="1030" creationId="{9AB841B9-C24E-4F81-991A-F013FFA13BD5}"/>
          </ac:picMkLst>
        </pc:picChg>
        <pc:picChg chg="add del mod">
          <ac:chgData name="E Parker" userId="bdc3a9b4-f12c-424a-a832-344dab446420" providerId="ADAL" clId="{70CEB8D0-7866-46CF-9EC3-47E74164A97F}" dt="2023-01-31T11:52:50.584" v="2253" actId="478"/>
          <ac:picMkLst>
            <pc:docMk/>
            <pc:sldMk cId="1119951128" sldId="261"/>
            <ac:picMk id="1032" creationId="{DD3BF184-EF94-44E4-B9F0-487EE9885152}"/>
          </ac:picMkLst>
        </pc:picChg>
        <pc:picChg chg="add mod">
          <ac:chgData name="E Parker" userId="bdc3a9b4-f12c-424a-a832-344dab446420" providerId="ADAL" clId="{70CEB8D0-7866-46CF-9EC3-47E74164A97F}" dt="2023-01-31T11:57:48.469" v="2409" actId="1076"/>
          <ac:picMkLst>
            <pc:docMk/>
            <pc:sldMk cId="1119951128" sldId="261"/>
            <ac:picMk id="1034" creationId="{ECBB4832-4184-490A-86E1-4389562B0179}"/>
          </ac:picMkLst>
        </pc:picChg>
        <pc:picChg chg="add mod">
          <ac:chgData name="E Parker" userId="bdc3a9b4-f12c-424a-a832-344dab446420" providerId="ADAL" clId="{70CEB8D0-7866-46CF-9EC3-47E74164A97F}" dt="2023-01-31T11:57:47.317" v="2408" actId="1076"/>
          <ac:picMkLst>
            <pc:docMk/>
            <pc:sldMk cId="1119951128" sldId="261"/>
            <ac:picMk id="1036" creationId="{BA82FFCD-75E0-470D-966C-120DD7D14AED}"/>
          </ac:picMkLst>
        </pc:picChg>
      </pc:sldChg>
      <pc:sldChg chg="add del">
        <pc:chgData name="E Parker" userId="bdc3a9b4-f12c-424a-a832-344dab446420" providerId="ADAL" clId="{70CEB8D0-7866-46CF-9EC3-47E74164A97F}" dt="2023-01-31T10:42:03.921" v="2"/>
        <pc:sldMkLst>
          <pc:docMk/>
          <pc:sldMk cId="3264778928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C208-B7A9-482A-BA2A-4C6C7BDACDC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295-42B4-44E8-8A28-239C099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8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C208-B7A9-482A-BA2A-4C6C7BDACDC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295-42B4-44E8-8A28-239C099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9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C208-B7A9-482A-BA2A-4C6C7BDACDC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295-42B4-44E8-8A28-239C099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5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C208-B7A9-482A-BA2A-4C6C7BDACDC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295-42B4-44E8-8A28-239C099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1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C208-B7A9-482A-BA2A-4C6C7BDACDC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295-42B4-44E8-8A28-239C099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7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C208-B7A9-482A-BA2A-4C6C7BDACDC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295-42B4-44E8-8A28-239C099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4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C208-B7A9-482A-BA2A-4C6C7BDACDC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295-42B4-44E8-8A28-239C099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93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C208-B7A9-482A-BA2A-4C6C7BDACDC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295-42B4-44E8-8A28-239C099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5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C208-B7A9-482A-BA2A-4C6C7BDACDC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295-42B4-44E8-8A28-239C099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5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C208-B7A9-482A-BA2A-4C6C7BDACDC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295-42B4-44E8-8A28-239C099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40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DC208-B7A9-482A-BA2A-4C6C7BDACDC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D295-42B4-44E8-8A28-239C099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6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C208-B7A9-482A-BA2A-4C6C7BDACDC8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D295-42B4-44E8-8A28-239C0994D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03CB747-1FF5-405F-9CC8-A34DEEB6A831}"/>
              </a:ext>
            </a:extLst>
          </p:cNvPr>
          <p:cNvSpPr txBox="1"/>
          <p:nvPr/>
        </p:nvSpPr>
        <p:spPr>
          <a:xfrm>
            <a:off x="4571303" y="3619394"/>
            <a:ext cx="4496695" cy="31393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5. Nuclear Equations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Nuclear equations can be used to represent radioactive decay.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The emission of the different types of radiation may cause a change in the mass and/or charge of the nucleus, for example:</a:t>
            </a:r>
          </a:p>
          <a:p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So alpha decay causes both the mass and the charge of the nucleus to decrease.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So beta decay not cause the mass of the nucleus to change, but does cause the charge of the nucleus to increase.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The emission of a gamma ray does not cause the nucleus to change.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6FD742-2A94-4AE4-822E-9FBC00E7061E}"/>
              </a:ext>
            </a:extLst>
          </p:cNvPr>
          <p:cNvSpPr txBox="1"/>
          <p:nvPr/>
        </p:nvSpPr>
        <p:spPr>
          <a:xfrm>
            <a:off x="7382227" y="5523259"/>
            <a:ext cx="12173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0" dirty="0"/>
              <a:t>A beta particle may be represented as:</a:t>
            </a:r>
            <a:endParaRPr lang="en-GB" sz="900" b="1" dirty="0"/>
          </a:p>
          <a:p>
            <a:pPr algn="ctr"/>
            <a:endParaRPr lang="en-GB" sz="900" dirty="0"/>
          </a:p>
          <a:p>
            <a:pPr algn="ctr"/>
            <a:endParaRPr lang="en-GB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74F69-6FDF-4DB9-A2B8-1D4EA6A30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0" t="25690" r="65942" b="53685"/>
          <a:stretch/>
        </p:blipFill>
        <p:spPr>
          <a:xfrm>
            <a:off x="3214556" y="109663"/>
            <a:ext cx="1172819" cy="1183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CADA1-DBE9-4626-80B4-0FDB093F165A}"/>
              </a:ext>
            </a:extLst>
          </p:cNvPr>
          <p:cNvSpPr txBox="1"/>
          <p:nvPr/>
        </p:nvSpPr>
        <p:spPr>
          <a:xfrm>
            <a:off x="75305" y="61302"/>
            <a:ext cx="4399182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900" b="1" dirty="0"/>
              <a:t>The Structure of the Atom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Atoms are very small, they have a radius of about 1x10</a:t>
            </a:r>
            <a:r>
              <a:rPr lang="en-GB" sz="900" baseline="30000" dirty="0"/>
              <a:t>-10</a:t>
            </a:r>
            <a:r>
              <a:rPr lang="en-GB" sz="900" dirty="0"/>
              <a:t> metres.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Atoms have a positively charged nucleus made from protons and</a:t>
            </a:r>
          </a:p>
          <a:p>
            <a:r>
              <a:rPr lang="en-GB" sz="900" dirty="0"/>
              <a:t>neutrons surrounded by negatively charged electrons.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The radius of the nucleus is less than 1/10,000 of the radius of</a:t>
            </a:r>
          </a:p>
          <a:p>
            <a:r>
              <a:rPr lang="en-GB" sz="900" dirty="0"/>
              <a:t>the atom, so most of the atom is empty space.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The electrons are arranged in energy levels. If electrons absorb</a:t>
            </a:r>
          </a:p>
          <a:p>
            <a:r>
              <a:rPr lang="en-GB" sz="900" dirty="0"/>
              <a:t>electromagnetic radiation they may move to a higher energy level, </a:t>
            </a:r>
          </a:p>
          <a:p>
            <a:r>
              <a:rPr lang="en-GB" sz="900" dirty="0"/>
              <a:t>further from the nucleus. If they emit electromagnetic radiation, they may fall to a lower energy level closer to the nucleus</a:t>
            </a:r>
            <a:r>
              <a:rPr lang="en-GB" sz="900"/>
              <a:t>. </a:t>
            </a:r>
            <a:endParaRPr lang="en-GB" sz="9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4F698-F9FD-4A57-9730-21DB6B850B93}"/>
              </a:ext>
            </a:extLst>
          </p:cNvPr>
          <p:cNvSpPr txBox="1"/>
          <p:nvPr/>
        </p:nvSpPr>
        <p:spPr>
          <a:xfrm>
            <a:off x="5346357" y="61302"/>
            <a:ext cx="3216479" cy="3231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/>
              <a:t>Atomic Structure: Physics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AE5075-E3DB-402D-9D8D-EC2944B9B746}"/>
              </a:ext>
            </a:extLst>
          </p:cNvPr>
          <p:cNvSpPr txBox="1"/>
          <p:nvPr/>
        </p:nvSpPr>
        <p:spPr>
          <a:xfrm>
            <a:off x="75305" y="3103725"/>
            <a:ext cx="4399183" cy="36779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3. Development of the model of the atom (common content with Physics)</a:t>
            </a:r>
          </a:p>
          <a:p>
            <a:r>
              <a:rPr lang="en-GB" sz="900" dirty="0"/>
              <a:t>Note: you only need to know the names of </a:t>
            </a:r>
            <a:r>
              <a:rPr lang="en-GB" sz="900" b="1" dirty="0"/>
              <a:t>Bohr and Chadwick (in bold).</a:t>
            </a:r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900" b="1" dirty="0"/>
          </a:p>
          <a:p>
            <a:endParaRPr lang="en-GB" sz="800" b="1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E2779CE1-F4A7-47C4-81F5-3D33B4804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226482"/>
              </p:ext>
            </p:extLst>
          </p:nvPr>
        </p:nvGraphicFramePr>
        <p:xfrm>
          <a:off x="144080" y="3429000"/>
          <a:ext cx="2773291" cy="3322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4277">
                  <a:extLst>
                    <a:ext uri="{9D8B030D-6E8A-4147-A177-3AD203B41FA5}">
                      <a16:colId xmlns:a16="http://schemas.microsoft.com/office/drawing/2014/main" val="242856923"/>
                    </a:ext>
                  </a:extLst>
                </a:gridCol>
                <a:gridCol w="2179014">
                  <a:extLst>
                    <a:ext uri="{9D8B030D-6E8A-4147-A177-3AD203B41FA5}">
                      <a16:colId xmlns:a16="http://schemas.microsoft.com/office/drawing/2014/main" val="4207678516"/>
                    </a:ext>
                  </a:extLst>
                </a:gridCol>
              </a:tblGrid>
              <a:tr h="177074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Scientist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Discovery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418773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1800’s and before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Atoms were thought to be tiny spheres that could not be divided.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8354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JJ Thomson, 1897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/>
                        <a:t>The discovery of the </a:t>
                      </a:r>
                      <a:r>
                        <a:rPr lang="en-GB" sz="800" b="1"/>
                        <a:t>electron</a:t>
                      </a:r>
                      <a:r>
                        <a:rPr lang="en-GB" sz="800"/>
                        <a:t> led to the </a:t>
                      </a:r>
                      <a:r>
                        <a:rPr lang="en-GB" sz="800" b="1"/>
                        <a:t>plum pudding model</a:t>
                      </a:r>
                      <a:r>
                        <a:rPr lang="en-GB" sz="800"/>
                        <a:t> of the atom where the atom is a ball of positive charge with negative electrons embedded in it. 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316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Ernest Rutherford, 1909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/>
                        <a:t>The results from the alpha particle scattering experiment led to the conclusion that the mass of an atom was concentrated at the centre (</a:t>
                      </a:r>
                      <a:r>
                        <a:rPr lang="en-GB" sz="800" b="1"/>
                        <a:t>nucleus</a:t>
                      </a:r>
                      <a:r>
                        <a:rPr lang="en-GB" sz="800"/>
                        <a:t>) and that the nucleus was charged. 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4498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Niels Bohr,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1911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/>
                        <a:t>Niels Bohr adapted the nuclear model by suggesting that </a:t>
                      </a:r>
                      <a:r>
                        <a:rPr lang="en-GB" sz="800" b="1"/>
                        <a:t>electrons orbit the nucleus </a:t>
                      </a:r>
                      <a:r>
                        <a:rPr lang="en-GB" sz="800"/>
                        <a:t>at specific distances. 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502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Ernest Rutherford, 1920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/>
                        <a:t>Later experiments led to the idea that the positive charge of any nucleus could be subdivided into </a:t>
                      </a:r>
                      <a:r>
                        <a:rPr lang="en-GB" sz="800" b="1"/>
                        <a:t>protons. </a:t>
                      </a:r>
                      <a:r>
                        <a:rPr lang="en-GB" sz="800"/>
                        <a:t> 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1767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James Chadwick, 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1940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/>
                        <a:t>Provided the evidence to show the existence of </a:t>
                      </a:r>
                      <a:r>
                        <a:rPr lang="en-GB" sz="800" b="1" dirty="0"/>
                        <a:t>neutrons</a:t>
                      </a:r>
                      <a:r>
                        <a:rPr lang="en-GB" sz="800" dirty="0"/>
                        <a:t> within the nucleus. This was about 20 years after the nucleus became an accepted scientific idea.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36401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A11FF6E-2D17-4F89-B942-098083A7ADF6}"/>
              </a:ext>
            </a:extLst>
          </p:cNvPr>
          <p:cNvSpPr txBox="1"/>
          <p:nvPr/>
        </p:nvSpPr>
        <p:spPr>
          <a:xfrm>
            <a:off x="75306" y="1586991"/>
            <a:ext cx="4399182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2. Mass number, atomic number and Isotopes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In an atom, the number of electrons is equal to the number of protons in the nucleus. Atoms have no overall electrical charge.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All atoms of a particular element have the same number of protons (called the atomic number).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The sum of the protons and neutrons in an atom</a:t>
            </a:r>
          </a:p>
          <a:p>
            <a:r>
              <a:rPr lang="en-GB" sz="900" dirty="0"/>
              <a:t>is its mass number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Atoms of the same element have the same number of protons but a different numbers of neutrons; these atoms are called </a:t>
            </a:r>
            <a:r>
              <a:rPr lang="en-GB" sz="900" b="1" dirty="0"/>
              <a:t>isotopes</a:t>
            </a:r>
            <a:r>
              <a:rPr lang="en-GB" sz="900" dirty="0"/>
              <a:t> of that element.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Atoms turn into positive ions if they lose electrons.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7CE65D-C1A8-44D7-AABA-78DBB4FAC951}"/>
              </a:ext>
            </a:extLst>
          </p:cNvPr>
          <p:cNvGrpSpPr/>
          <p:nvPr/>
        </p:nvGrpSpPr>
        <p:grpSpPr>
          <a:xfrm>
            <a:off x="3800963" y="2157738"/>
            <a:ext cx="510843" cy="520881"/>
            <a:chOff x="5105748" y="1249960"/>
            <a:chExt cx="492054" cy="54964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831689-74CC-41C2-9B01-02E3E3A2358C}"/>
                </a:ext>
              </a:extLst>
            </p:cNvPr>
            <p:cNvSpPr/>
            <p:nvPr/>
          </p:nvSpPr>
          <p:spPr>
            <a:xfrm>
              <a:off x="5159230" y="1249960"/>
              <a:ext cx="371213" cy="451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6654C5-E36A-4A5D-8ECE-13B0201780EE}"/>
                </a:ext>
              </a:extLst>
            </p:cNvPr>
            <p:cNvSpPr txBox="1"/>
            <p:nvPr/>
          </p:nvSpPr>
          <p:spPr>
            <a:xfrm>
              <a:off x="5223296" y="1301547"/>
              <a:ext cx="37121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50" b="1" dirty="0"/>
                <a:t>Na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F5CDC6-9A16-4FDB-8B03-5CFBDF982F19}"/>
                </a:ext>
              </a:extLst>
            </p:cNvPr>
            <p:cNvSpPr txBox="1"/>
            <p:nvPr/>
          </p:nvSpPr>
          <p:spPr>
            <a:xfrm>
              <a:off x="5132214" y="1537990"/>
              <a:ext cx="46558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050" baseline="30000" dirty="0"/>
                <a:t>Sodium</a:t>
              </a:r>
              <a:endParaRPr lang="en-GB" sz="10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066B21-FB3A-4796-B1CF-E347DB2FFFCA}"/>
                </a:ext>
              </a:extLst>
            </p:cNvPr>
            <p:cNvSpPr txBox="1"/>
            <p:nvPr/>
          </p:nvSpPr>
          <p:spPr>
            <a:xfrm>
              <a:off x="5105748" y="1275754"/>
              <a:ext cx="281031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50" baseline="30000" dirty="0"/>
                <a:t>23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118987-5C7B-49BF-8382-D78DD5A6AECE}"/>
                </a:ext>
              </a:extLst>
            </p:cNvPr>
            <p:cNvSpPr txBox="1"/>
            <p:nvPr/>
          </p:nvSpPr>
          <p:spPr>
            <a:xfrm>
              <a:off x="5107846" y="1501602"/>
              <a:ext cx="276836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50" baseline="30000" dirty="0"/>
                <a:t>11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88CAC37-4DBA-4DF8-B609-BEE1EC784DB3}"/>
              </a:ext>
            </a:extLst>
          </p:cNvPr>
          <p:cNvSpPr txBox="1"/>
          <p:nvPr/>
        </p:nvSpPr>
        <p:spPr>
          <a:xfrm>
            <a:off x="2586490" y="2170528"/>
            <a:ext cx="13404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0070C0"/>
                </a:solidFill>
              </a:rPr>
              <a:t>Mass number, Mr </a:t>
            </a:r>
            <a:r>
              <a:rPr lang="en-GB" sz="1050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endParaRPr lang="en-GB" sz="105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0B484F-44F3-4F67-8833-E18BE722CB99}"/>
              </a:ext>
            </a:extLst>
          </p:cNvPr>
          <p:cNvSpPr txBox="1"/>
          <p:nvPr/>
        </p:nvSpPr>
        <p:spPr>
          <a:xfrm>
            <a:off x="2550423" y="2364076"/>
            <a:ext cx="14125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>
                <a:solidFill>
                  <a:srgbClr val="0070C0"/>
                </a:solidFill>
              </a:rPr>
              <a:t>Atomic number, </a:t>
            </a:r>
            <a:r>
              <a:rPr lang="en-GB" sz="1050" b="1" dirty="0" err="1">
                <a:solidFill>
                  <a:srgbClr val="0070C0"/>
                </a:solidFill>
              </a:rPr>
              <a:t>Ar</a:t>
            </a:r>
            <a:r>
              <a:rPr lang="en-GB" sz="1050" b="1" dirty="0">
                <a:solidFill>
                  <a:srgbClr val="0070C0"/>
                </a:solidFill>
              </a:rPr>
              <a:t> </a:t>
            </a:r>
            <a:r>
              <a:rPr lang="en-GB" sz="1050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endParaRPr lang="en-GB" sz="105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Plum Pudding Model Science Diagram KS4 Illustration - Twinkl">
            <a:extLst>
              <a:ext uri="{FF2B5EF4-FFF2-40B4-BE49-F238E27FC236}">
                <a16:creationId xmlns:a16="http://schemas.microsoft.com/office/drawing/2014/main" id="{76BB805D-7EF9-4790-A832-00575EC83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9" r="25329"/>
          <a:stretch/>
        </p:blipFill>
        <p:spPr bwMode="auto">
          <a:xfrm>
            <a:off x="3074930" y="3491610"/>
            <a:ext cx="1233458" cy="11338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therfords Alpha Scattering Experiment Diagram Atomic Science KS4">
            <a:extLst>
              <a:ext uri="{FF2B5EF4-FFF2-40B4-BE49-F238E27FC236}">
                <a16:creationId xmlns:a16="http://schemas.microsoft.com/office/drawing/2014/main" id="{BD7C863F-FBBB-4DD4-B21C-FC414CC47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r="18028" b="927"/>
          <a:stretch/>
        </p:blipFill>
        <p:spPr bwMode="auto">
          <a:xfrm>
            <a:off x="3074930" y="4689319"/>
            <a:ext cx="1241998" cy="9686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om 2 Illustration - Twinkl">
            <a:extLst>
              <a:ext uri="{FF2B5EF4-FFF2-40B4-BE49-F238E27FC236}">
                <a16:creationId xmlns:a16="http://schemas.microsoft.com/office/drawing/2014/main" id="{9AB841B9-C24E-4F81-991A-F013FFA13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r="24023"/>
          <a:stretch/>
        </p:blipFill>
        <p:spPr bwMode="auto">
          <a:xfrm>
            <a:off x="3074930" y="5721796"/>
            <a:ext cx="1233458" cy="9879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E2BD62F-EFC8-40ED-9983-C4F1D9CBD5E2}"/>
              </a:ext>
            </a:extLst>
          </p:cNvPr>
          <p:cNvSpPr txBox="1"/>
          <p:nvPr/>
        </p:nvSpPr>
        <p:spPr>
          <a:xfrm>
            <a:off x="4572000" y="452320"/>
            <a:ext cx="4496695" cy="10618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b="1" dirty="0"/>
              <a:t>4. Atoms &amp; Nuclear Radiation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Some atomic nuclei are </a:t>
            </a:r>
            <a:r>
              <a:rPr lang="en-GB" sz="900" b="1" dirty="0"/>
              <a:t>unstable</a:t>
            </a:r>
            <a:r>
              <a:rPr lang="en-GB" sz="900" dirty="0"/>
              <a:t>. This means they give out radiation as it changes to become more stable. This </a:t>
            </a:r>
            <a:r>
              <a:rPr lang="en-GB" sz="900" b="1" dirty="0"/>
              <a:t>random</a:t>
            </a:r>
            <a:r>
              <a:rPr lang="en-GB" sz="900" dirty="0"/>
              <a:t> process is called </a:t>
            </a:r>
            <a:r>
              <a:rPr lang="en-GB" sz="900" b="1" dirty="0"/>
              <a:t>radioactive decay</a:t>
            </a:r>
            <a:r>
              <a:rPr lang="en-GB" sz="9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dirty="0"/>
              <a:t>Activity is the rate at which a source of unstable nuclei decays it is measured in </a:t>
            </a:r>
            <a:r>
              <a:rPr lang="en-GB" sz="900" b="1" dirty="0"/>
              <a:t>becquerel (</a:t>
            </a:r>
            <a:r>
              <a:rPr lang="en-GB" sz="900" b="1" dirty="0" err="1"/>
              <a:t>Bq</a:t>
            </a:r>
            <a:r>
              <a:rPr lang="en-GB" sz="900" b="1" dirty="0"/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b="1" dirty="0"/>
              <a:t>Count-rate </a:t>
            </a:r>
            <a:r>
              <a:rPr lang="en-GB" sz="900" dirty="0"/>
              <a:t>is the number of decays recorded per second by a detector (e.g. a Geiger-Muller tube) 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AB42671E-42B2-4987-B15C-85DF91E7C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246384"/>
              </p:ext>
            </p:extLst>
          </p:nvPr>
        </p:nvGraphicFramePr>
        <p:xfrm>
          <a:off x="4571305" y="1550503"/>
          <a:ext cx="449669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095">
                  <a:extLst>
                    <a:ext uri="{9D8B030D-6E8A-4147-A177-3AD203B41FA5}">
                      <a16:colId xmlns:a16="http://schemas.microsoft.com/office/drawing/2014/main" val="23336797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519771595"/>
                    </a:ext>
                  </a:extLst>
                </a:gridCol>
                <a:gridCol w="1254760">
                  <a:extLst>
                    <a:ext uri="{9D8B030D-6E8A-4147-A177-3AD203B41FA5}">
                      <a16:colId xmlns:a16="http://schemas.microsoft.com/office/drawing/2014/main" val="4219023809"/>
                    </a:ext>
                  </a:extLst>
                </a:gridCol>
                <a:gridCol w="859790">
                  <a:extLst>
                    <a:ext uri="{9D8B030D-6E8A-4147-A177-3AD203B41FA5}">
                      <a16:colId xmlns:a16="http://schemas.microsoft.com/office/drawing/2014/main" val="2028814609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274069329"/>
                    </a:ext>
                  </a:extLst>
                </a:gridCol>
                <a:gridCol w="552649">
                  <a:extLst>
                    <a:ext uri="{9D8B030D-6E8A-4147-A177-3AD203B41FA5}">
                      <a16:colId xmlns:a16="http://schemas.microsoft.com/office/drawing/2014/main" val="1806630349"/>
                    </a:ext>
                  </a:extLst>
                </a:gridCol>
              </a:tblGrid>
              <a:tr h="27511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Radiation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Made from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Penetrating Power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Ionising power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Range in 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97417"/>
                  </a:ext>
                </a:extLst>
              </a:tr>
              <a:tr h="19636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Alpha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/>
                        <a:t>α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2 protons &amp; 2 neutrons (same as a He nucleus)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Stopped by paper/skin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High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&lt;5cm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122613"/>
                  </a:ext>
                </a:extLst>
              </a:tr>
              <a:tr h="357259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Beta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/>
                        <a:t>β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A high speed electron ejected from the nucleus as a neutron turns into a proton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Stopped by 3mm aluminium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Approx. 1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317767"/>
                  </a:ext>
                </a:extLst>
              </a:tr>
              <a:tr h="33272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/>
                        <a:t>Gamma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100" b="1" dirty="0"/>
                        <a:t>γ</a:t>
                      </a:r>
                      <a:endParaRPr lang="en-GB" sz="11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Electromagnetic radiation from the nucleus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Stopped by lead/concrete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Very 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&gt; 1km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822339"/>
                  </a:ext>
                </a:extLst>
              </a:tr>
            </a:tbl>
          </a:graphicData>
        </a:graphic>
      </p:graphicFrame>
      <p:pic>
        <p:nvPicPr>
          <p:cNvPr id="1034" name="Picture 10" descr="desintegración alfa átomo radio núcleo estructura atómica diagrama ciencia">
            <a:extLst>
              <a:ext uri="{FF2B5EF4-FFF2-40B4-BE49-F238E27FC236}">
                <a16:creationId xmlns:a16="http://schemas.microsoft.com/office/drawing/2014/main" id="{ECBB4832-4184-490A-86E1-4389562B0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 b="14812"/>
          <a:stretch/>
        </p:blipFill>
        <p:spPr bwMode="auto">
          <a:xfrm>
            <a:off x="4944929" y="4512462"/>
            <a:ext cx="1761002" cy="6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C3B453AE-E0D3-4359-894C-8CA952016773}"/>
              </a:ext>
            </a:extLst>
          </p:cNvPr>
          <p:cNvGrpSpPr/>
          <p:nvPr/>
        </p:nvGrpSpPr>
        <p:grpSpPr>
          <a:xfrm>
            <a:off x="7812478" y="5732053"/>
            <a:ext cx="410748" cy="462311"/>
            <a:chOff x="5618419" y="5009554"/>
            <a:chExt cx="498508" cy="56124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30E9C7-EF8C-4119-A104-C8DBC67E1B82}"/>
                </a:ext>
              </a:extLst>
            </p:cNvPr>
            <p:cNvSpPr txBox="1"/>
            <p:nvPr/>
          </p:nvSpPr>
          <p:spPr>
            <a:xfrm>
              <a:off x="5752730" y="5090160"/>
              <a:ext cx="364197" cy="448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E2D562-7726-454B-BDAF-6053A63410C4}"/>
                </a:ext>
              </a:extLst>
            </p:cNvPr>
            <p:cNvSpPr txBox="1"/>
            <p:nvPr/>
          </p:nvSpPr>
          <p:spPr>
            <a:xfrm>
              <a:off x="5618419" y="5234522"/>
              <a:ext cx="460548" cy="33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aseline="-25000" dirty="0"/>
                <a:t>-1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2780A2-55C7-4AEC-BEC2-6B48A358C98C}"/>
                </a:ext>
              </a:extLst>
            </p:cNvPr>
            <p:cNvSpPr txBox="1"/>
            <p:nvPr/>
          </p:nvSpPr>
          <p:spPr>
            <a:xfrm>
              <a:off x="5656766" y="5009554"/>
              <a:ext cx="191928" cy="33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aseline="-25000" dirty="0"/>
                <a:t>0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94F8B6A-FB4F-4681-B9EB-229706047D97}"/>
              </a:ext>
            </a:extLst>
          </p:cNvPr>
          <p:cNvSpPr txBox="1"/>
          <p:nvPr/>
        </p:nvSpPr>
        <p:spPr>
          <a:xfrm>
            <a:off x="7382687" y="4377680"/>
            <a:ext cx="12173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900" dirty="0"/>
              <a:t>An alpha particle may be represented as:</a:t>
            </a:r>
            <a:endParaRPr lang="en-GB" sz="900" b="1" dirty="0"/>
          </a:p>
          <a:p>
            <a:pPr algn="ctr"/>
            <a:endParaRPr lang="en-GB" sz="900" dirty="0"/>
          </a:p>
          <a:p>
            <a:pPr algn="ctr"/>
            <a:endParaRPr lang="en-GB" sz="900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453DCB-E662-413E-B927-DEA39D9804DC}"/>
              </a:ext>
            </a:extLst>
          </p:cNvPr>
          <p:cNvGrpSpPr/>
          <p:nvPr/>
        </p:nvGrpSpPr>
        <p:grpSpPr>
          <a:xfrm>
            <a:off x="7755719" y="4576243"/>
            <a:ext cx="445196" cy="370625"/>
            <a:chOff x="5656766" y="5009554"/>
            <a:chExt cx="540316" cy="44993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21CD8B1-421F-4206-962A-8D7FA2113434}"/>
                </a:ext>
              </a:extLst>
            </p:cNvPr>
            <p:cNvSpPr txBox="1"/>
            <p:nvPr/>
          </p:nvSpPr>
          <p:spPr>
            <a:xfrm>
              <a:off x="5752730" y="5090160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51C61C-C82E-40DA-AE15-9F5B79EE37F0}"/>
                </a:ext>
              </a:extLst>
            </p:cNvPr>
            <p:cNvSpPr txBox="1"/>
            <p:nvPr/>
          </p:nvSpPr>
          <p:spPr>
            <a:xfrm>
              <a:off x="5656766" y="5168997"/>
              <a:ext cx="191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aseline="-25000" dirty="0"/>
                <a:t>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626D4A5-4BC9-4F6A-AFA4-E9519ED3301A}"/>
                </a:ext>
              </a:extLst>
            </p:cNvPr>
            <p:cNvSpPr txBox="1"/>
            <p:nvPr/>
          </p:nvSpPr>
          <p:spPr>
            <a:xfrm>
              <a:off x="5656766" y="5009554"/>
              <a:ext cx="1919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aseline="-25000" dirty="0"/>
                <a:t>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35A6632-AA87-42E5-8318-C9035D2090EA}"/>
              </a:ext>
            </a:extLst>
          </p:cNvPr>
          <p:cNvSpPr txBox="1"/>
          <p:nvPr/>
        </p:nvSpPr>
        <p:spPr>
          <a:xfrm>
            <a:off x="4913557" y="4262420"/>
            <a:ext cx="15087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 err="1"/>
              <a:t>rubindium</a:t>
            </a:r>
            <a:r>
              <a:rPr lang="en-GB" sz="900" b="1" dirty="0"/>
              <a:t> </a:t>
            </a:r>
            <a:r>
              <a:rPr lang="en-GB" sz="900" b="1" dirty="0">
                <a:sym typeface="Wingdings" panose="05000000000000000000" pitchFamily="2" charset="2"/>
              </a:rPr>
              <a:t>       radon   + </a:t>
            </a:r>
            <a:r>
              <a:rPr lang="en-GB" sz="900" b="1" dirty="0"/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551D1CE-E0DC-4647-BCA2-B11E99A39FA7}"/>
              </a:ext>
            </a:extLst>
          </p:cNvPr>
          <p:cNvGrpSpPr/>
          <p:nvPr/>
        </p:nvGrpSpPr>
        <p:grpSpPr>
          <a:xfrm>
            <a:off x="6202513" y="4189427"/>
            <a:ext cx="365283" cy="324173"/>
            <a:chOff x="5894751" y="5077549"/>
            <a:chExt cx="443329" cy="39354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7284FB-425A-40ED-B91B-FBCC3735CB32}"/>
                </a:ext>
              </a:extLst>
            </p:cNvPr>
            <p:cNvSpPr txBox="1"/>
            <p:nvPr/>
          </p:nvSpPr>
          <p:spPr>
            <a:xfrm>
              <a:off x="5925244" y="5146613"/>
              <a:ext cx="412836" cy="280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b="1" dirty="0"/>
                <a:t> He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1ACCA7-9202-4072-B0A7-368BC871B711}"/>
                </a:ext>
              </a:extLst>
            </p:cNvPr>
            <p:cNvSpPr txBox="1"/>
            <p:nvPr/>
          </p:nvSpPr>
          <p:spPr>
            <a:xfrm>
              <a:off x="5904168" y="5234455"/>
              <a:ext cx="191928" cy="236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baseline="-25000" dirty="0"/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FDBAEFB-5652-4330-9DB7-6AEAB61A6C0B}"/>
                </a:ext>
              </a:extLst>
            </p:cNvPr>
            <p:cNvSpPr txBox="1"/>
            <p:nvPr/>
          </p:nvSpPr>
          <p:spPr>
            <a:xfrm>
              <a:off x="5894751" y="5077549"/>
              <a:ext cx="191928" cy="236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baseline="-25000" dirty="0"/>
                <a:t>4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467C415-4DFD-4AD0-ACDD-1476C65259F0}"/>
              </a:ext>
            </a:extLst>
          </p:cNvPr>
          <p:cNvSpPr txBox="1"/>
          <p:nvPr/>
        </p:nvSpPr>
        <p:spPr>
          <a:xfrm>
            <a:off x="4753032" y="4182121"/>
            <a:ext cx="471884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baseline="-25000" dirty="0"/>
              <a:t>226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EF62D8-CEBC-4558-B3B0-70739C9A5E3C}"/>
              </a:ext>
            </a:extLst>
          </p:cNvPr>
          <p:cNvSpPr txBox="1"/>
          <p:nvPr/>
        </p:nvSpPr>
        <p:spPr>
          <a:xfrm>
            <a:off x="4796832" y="4317014"/>
            <a:ext cx="471884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baseline="-25000" dirty="0"/>
              <a:t>88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081CB9-6B43-4B67-8AEE-FCDB50BF8C9D}"/>
              </a:ext>
            </a:extLst>
          </p:cNvPr>
          <p:cNvSpPr txBox="1"/>
          <p:nvPr/>
        </p:nvSpPr>
        <p:spPr>
          <a:xfrm>
            <a:off x="5582002" y="4172496"/>
            <a:ext cx="471884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baseline="-25000" dirty="0"/>
              <a:t>222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C814CC-C584-4FFF-B02E-122D22A50569}"/>
              </a:ext>
            </a:extLst>
          </p:cNvPr>
          <p:cNvSpPr txBox="1"/>
          <p:nvPr/>
        </p:nvSpPr>
        <p:spPr>
          <a:xfrm>
            <a:off x="5607127" y="4296837"/>
            <a:ext cx="471884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baseline="-25000" dirty="0"/>
              <a:t>86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91363A-337F-4A2A-83AE-793BB3369357}"/>
              </a:ext>
            </a:extLst>
          </p:cNvPr>
          <p:cNvSpPr txBox="1"/>
          <p:nvPr/>
        </p:nvSpPr>
        <p:spPr>
          <a:xfrm>
            <a:off x="4961627" y="5467877"/>
            <a:ext cx="16866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1" dirty="0"/>
              <a:t>lithium   </a:t>
            </a:r>
            <a:r>
              <a:rPr lang="en-GB" sz="900" b="1" dirty="0">
                <a:sym typeface="Wingdings" panose="05000000000000000000" pitchFamily="2" charset="2"/>
              </a:rPr>
              <a:t>     beryllium   +    e</a:t>
            </a:r>
            <a:r>
              <a:rPr lang="en-GB" sz="900" b="1" dirty="0"/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5F145E-F821-4C84-BB69-00998F81865C}"/>
              </a:ext>
            </a:extLst>
          </p:cNvPr>
          <p:cNvSpPr txBox="1"/>
          <p:nvPr/>
        </p:nvSpPr>
        <p:spPr>
          <a:xfrm>
            <a:off x="4902462" y="5389788"/>
            <a:ext cx="293184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baseline="-25000" dirty="0"/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E1E0BBD-14BE-42EF-A964-BBDC88E19C7D}"/>
              </a:ext>
            </a:extLst>
          </p:cNvPr>
          <p:cNvSpPr txBox="1"/>
          <p:nvPr/>
        </p:nvSpPr>
        <p:spPr>
          <a:xfrm>
            <a:off x="4898308" y="5515860"/>
            <a:ext cx="293184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baseline="-25000" dirty="0"/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623AB0-6F84-41B6-9A60-C048C8F648AA}"/>
              </a:ext>
            </a:extLst>
          </p:cNvPr>
          <p:cNvSpPr txBox="1"/>
          <p:nvPr/>
        </p:nvSpPr>
        <p:spPr>
          <a:xfrm>
            <a:off x="5532246" y="5365285"/>
            <a:ext cx="293184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baseline="-25000" dirty="0"/>
              <a:t>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8DB5A87-BD57-4B82-AF03-AEAD63CBF007}"/>
              </a:ext>
            </a:extLst>
          </p:cNvPr>
          <p:cNvSpPr txBox="1"/>
          <p:nvPr/>
        </p:nvSpPr>
        <p:spPr>
          <a:xfrm>
            <a:off x="5542166" y="5515860"/>
            <a:ext cx="293184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baseline="-25000" dirty="0"/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4EEE3F-18A1-4BF8-83C8-B7BE18DC18E1}"/>
              </a:ext>
            </a:extLst>
          </p:cNvPr>
          <p:cNvSpPr txBox="1"/>
          <p:nvPr/>
        </p:nvSpPr>
        <p:spPr>
          <a:xfrm>
            <a:off x="6246199" y="5378385"/>
            <a:ext cx="293184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baseline="-25000" dirty="0"/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9541F7F-CC73-449E-8E4C-C2227C26A47D}"/>
              </a:ext>
            </a:extLst>
          </p:cNvPr>
          <p:cNvSpPr txBox="1"/>
          <p:nvPr/>
        </p:nvSpPr>
        <p:spPr>
          <a:xfrm>
            <a:off x="6227935" y="5492605"/>
            <a:ext cx="293184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baseline="-25000" dirty="0"/>
              <a:t>-1</a:t>
            </a:r>
          </a:p>
        </p:txBody>
      </p:sp>
      <p:pic>
        <p:nvPicPr>
          <p:cNvPr id="5" name="Picture 2" descr="Beta Decay Atom Radium Lithium Nucleus Atomic Structure Diagram Science">
            <a:extLst>
              <a:ext uri="{FF2B5EF4-FFF2-40B4-BE49-F238E27FC236}">
                <a16:creationId xmlns:a16="http://schemas.microsoft.com/office/drawing/2014/main" id="{CC5453AE-6579-42E7-BC21-F18D770DB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7" b="14904"/>
          <a:stretch/>
        </p:blipFill>
        <p:spPr bwMode="auto">
          <a:xfrm>
            <a:off x="4961627" y="5731978"/>
            <a:ext cx="1749234" cy="5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5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56CBCAF-0F1A-46DB-91DA-F15029F2F94B}"/>
              </a:ext>
            </a:extLst>
          </p:cNvPr>
          <p:cNvSpPr txBox="1"/>
          <p:nvPr/>
        </p:nvSpPr>
        <p:spPr>
          <a:xfrm>
            <a:off x="114302" y="94609"/>
            <a:ext cx="2925069" cy="10618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dirty="0"/>
              <a:t>6. Half-lives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Radioactive decay is random.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The half-life of a radioactive isotope is the time it takes for the number of nuclei of the isotope in a sample to halve, or the time it takes for the count rate to fall to half of its initial level.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184F9-3D42-48CC-A548-B2DFCB21E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532"/>
          <a:stretch/>
        </p:blipFill>
        <p:spPr>
          <a:xfrm>
            <a:off x="118320" y="1211030"/>
            <a:ext cx="2925068" cy="24387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09039B8-DF6E-4788-87E7-3CDEF0D31CA6}"/>
              </a:ext>
            </a:extLst>
          </p:cNvPr>
          <p:cNvSpPr txBox="1"/>
          <p:nvPr/>
        </p:nvSpPr>
        <p:spPr>
          <a:xfrm>
            <a:off x="114302" y="3704337"/>
            <a:ext cx="2900057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dirty="0"/>
              <a:t>You can calculate half lives from graphs such as the one here. Read off how long it takes the activity to half. </a:t>
            </a:r>
          </a:p>
          <a:p>
            <a:r>
              <a:rPr lang="en-GB" sz="1050" dirty="0"/>
              <a:t>e.g. to go from 80 to 40 </a:t>
            </a:r>
            <a:r>
              <a:rPr lang="en-GB" sz="1050" dirty="0" err="1"/>
              <a:t>Bq</a:t>
            </a:r>
            <a:r>
              <a:rPr lang="en-GB" sz="1050" dirty="0"/>
              <a:t> takes 2 days.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8B1AB7-9645-43FF-8395-70427D02EB5D}"/>
              </a:ext>
            </a:extLst>
          </p:cNvPr>
          <p:cNvSpPr txBox="1"/>
          <p:nvPr/>
        </p:nvSpPr>
        <p:spPr>
          <a:xfrm>
            <a:off x="131749" y="4521707"/>
            <a:ext cx="2882610" cy="21929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dirty="0"/>
              <a:t>7. Radioactive Contamination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Radioactive contamination is the unwanted presence of materials containing radioactive atoms on other materials.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The hazard from contamination is due to the decay of the contaminating atoms. The type of radiation emitted affects the level of hazard.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Irradiation is the process of exposing an object to nuclear radiation. The irradiated object does not become radioactive.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Suitable precautions must be taken to protect against any hazard that the radioactive source used in the process of irradiation may present.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8562CF-A07D-4298-8002-25C771A14B79}"/>
              </a:ext>
            </a:extLst>
          </p:cNvPr>
          <p:cNvSpPr txBox="1"/>
          <p:nvPr/>
        </p:nvSpPr>
        <p:spPr>
          <a:xfrm>
            <a:off x="3127203" y="482806"/>
            <a:ext cx="2907330" cy="251607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dirty="0"/>
              <a:t>8. Background Radiation: </a:t>
            </a:r>
            <a:r>
              <a:rPr lang="en-GB" sz="1050" b="1" dirty="0">
                <a:solidFill>
                  <a:srgbClr val="00B0F0"/>
                </a:solidFill>
              </a:rPr>
              <a:t>Separate Physics Only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Background radiation is around us all the time, it comes from: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dirty="0"/>
              <a:t>Natural sources e.g. rocks, cosmic rays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dirty="0"/>
              <a:t>Artificial sources e.g. nuclear weapons fallout and nuclear accidents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The level of background radiation dose may be affected by occupation and location.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Radiation dose is measured in sieverts (</a:t>
            </a:r>
            <a:r>
              <a:rPr lang="en-GB" sz="1050" dirty="0" err="1"/>
              <a:t>Sv</a:t>
            </a:r>
            <a:r>
              <a:rPr lang="en-GB" sz="1050" dirty="0"/>
              <a:t>). 1,000 millisieverts (mSv) = 1 sievert (</a:t>
            </a:r>
            <a:r>
              <a:rPr lang="en-GB" sz="1050" dirty="0" err="1"/>
              <a:t>Sv</a:t>
            </a:r>
            <a:r>
              <a:rPr lang="en-GB" sz="105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Radioactive isotopes have a very wide range of half-lives. The use of them depends on the half-life. E.g. a short half-life would be used for a medical tracer so it is not in the body for long.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5493A8-BB30-4E25-8201-59372966C0E0}"/>
              </a:ext>
            </a:extLst>
          </p:cNvPr>
          <p:cNvSpPr txBox="1"/>
          <p:nvPr/>
        </p:nvSpPr>
        <p:spPr>
          <a:xfrm>
            <a:off x="3138571" y="3109973"/>
            <a:ext cx="2907331" cy="138499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dirty="0"/>
              <a:t>9. Uses of Nuclear Radiation: </a:t>
            </a:r>
            <a:r>
              <a:rPr lang="en-GB" sz="1050" b="1" dirty="0">
                <a:solidFill>
                  <a:srgbClr val="00B0F0"/>
                </a:solidFill>
              </a:rPr>
              <a:t>Separate Physics Only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Medicinal uses: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dirty="0"/>
              <a:t>Exploration of internal organs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050" dirty="0"/>
              <a:t>Control and destruction of unwanted tissue (e.g. cancer). Gamma rays can be used in radiotherapy in kill cancer cells when they are targeted directly at the unwanted cells.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441F62-4F0A-45A5-8E13-61E304DF2F3D}"/>
              </a:ext>
            </a:extLst>
          </p:cNvPr>
          <p:cNvSpPr txBox="1"/>
          <p:nvPr/>
        </p:nvSpPr>
        <p:spPr>
          <a:xfrm>
            <a:off x="6132440" y="266084"/>
            <a:ext cx="2925069" cy="267765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dirty="0"/>
              <a:t>10. Nuclear Fission: </a:t>
            </a:r>
            <a:r>
              <a:rPr lang="en-GB" sz="1050" b="1" dirty="0">
                <a:solidFill>
                  <a:srgbClr val="00B0F0"/>
                </a:solidFill>
              </a:rPr>
              <a:t>Separate Physics Only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Nuclear fission is the splitting of a large and unstable nucleus (e.g. uranium or plutonium).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Spontaneous fission is rare.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For fission to occur the unstable nuclei must absorb a neutron.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The nuclei undergoing fission splits into two smaller, equal sized nuclei and emits neutrons, gamma rays and energy.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All the fission products have kinetic energy.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The neutrons may go on to start a chain reaction.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The chain reaction is controlled in a nuclear reactor to control the energy released. The explosion caused by a nuclear weapon is caused by an uncontrolled chain reaction.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5CE333-A814-4841-83F1-F15DF322D5ED}"/>
              </a:ext>
            </a:extLst>
          </p:cNvPr>
          <p:cNvGrpSpPr/>
          <p:nvPr/>
        </p:nvGrpSpPr>
        <p:grpSpPr>
          <a:xfrm>
            <a:off x="6161365" y="3029392"/>
            <a:ext cx="2907331" cy="2688576"/>
            <a:chOff x="5398999" y="2129694"/>
            <a:chExt cx="3669696" cy="325298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6E03B8-5027-49DA-8C80-901A5611894E}"/>
                </a:ext>
              </a:extLst>
            </p:cNvPr>
            <p:cNvGrpSpPr/>
            <p:nvPr/>
          </p:nvGrpSpPr>
          <p:grpSpPr>
            <a:xfrm>
              <a:off x="5398999" y="2129694"/>
              <a:ext cx="3669696" cy="3252983"/>
              <a:chOff x="5398999" y="2129694"/>
              <a:chExt cx="3669696" cy="3252983"/>
            </a:xfrm>
          </p:grpSpPr>
          <p:pic>
            <p:nvPicPr>
              <p:cNvPr id="2050" name="Picture 2" descr="fisson reacción en cadena diagrama de física átomo ks3 ks4 Illustration -">
                <a:extLst>
                  <a:ext uri="{FF2B5EF4-FFF2-40B4-BE49-F238E27FC236}">
                    <a16:creationId xmlns:a16="http://schemas.microsoft.com/office/drawing/2014/main" id="{B5F976C5-EF6F-49F4-B223-3D39F0E2C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63" r="21532"/>
              <a:stretch/>
            </p:blipFill>
            <p:spPr bwMode="auto">
              <a:xfrm>
                <a:off x="5398999" y="2129694"/>
                <a:ext cx="3669696" cy="3252983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1C302B3F-F43B-4C6A-A609-FBBC3AD9AC7D}"/>
                  </a:ext>
                </a:extLst>
              </p:cNvPr>
              <p:cNvSpPr/>
              <p:nvPr/>
            </p:nvSpPr>
            <p:spPr>
              <a:xfrm>
                <a:off x="8878196" y="4762500"/>
                <a:ext cx="190499" cy="39052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4EE761E-DFD8-4A1B-A91E-5CDE9F9EC892}"/>
                </a:ext>
              </a:extLst>
            </p:cNvPr>
            <p:cNvSpPr txBox="1"/>
            <p:nvPr/>
          </p:nvSpPr>
          <p:spPr>
            <a:xfrm>
              <a:off x="5610587" y="2336959"/>
              <a:ext cx="760872" cy="446865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/>
                <a:t>Nuclear Fission</a:t>
              </a:r>
              <a:endParaRPr lang="en-GB" sz="9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93970FE-EC41-474E-ABA7-0AB03EC3C6AA}"/>
              </a:ext>
            </a:extLst>
          </p:cNvPr>
          <p:cNvSpPr txBox="1"/>
          <p:nvPr/>
        </p:nvSpPr>
        <p:spPr>
          <a:xfrm>
            <a:off x="6143627" y="5828009"/>
            <a:ext cx="2925069" cy="90024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dirty="0"/>
              <a:t>11. Nuclear Fusion: </a:t>
            </a:r>
            <a:r>
              <a:rPr lang="en-GB" sz="1050" b="1" dirty="0">
                <a:solidFill>
                  <a:srgbClr val="00B0F0"/>
                </a:solidFill>
              </a:rPr>
              <a:t>Separate Physics Only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50" dirty="0"/>
              <a:t>Nuclear fusion is the joining of two light nuclei to form a heavier nucleus. In this process some of the mass may be converted into the energy of radiation.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187F1B-D8A3-4A4E-9884-87F13377A14A}"/>
              </a:ext>
            </a:extLst>
          </p:cNvPr>
          <p:cNvGrpSpPr/>
          <p:nvPr/>
        </p:nvGrpSpPr>
        <p:grpSpPr>
          <a:xfrm>
            <a:off x="3166059" y="4663213"/>
            <a:ext cx="1868561" cy="658686"/>
            <a:chOff x="5082995" y="4208860"/>
            <a:chExt cx="2068750" cy="65868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E1F7519-1512-49EB-B538-C1AADEBA98F6}"/>
                </a:ext>
              </a:extLst>
            </p:cNvPr>
            <p:cNvGrpSpPr/>
            <p:nvPr/>
          </p:nvGrpSpPr>
          <p:grpSpPr>
            <a:xfrm>
              <a:off x="5082995" y="4208860"/>
              <a:ext cx="1174930" cy="658686"/>
              <a:chOff x="2120720" y="4077917"/>
              <a:chExt cx="1174930" cy="65868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1ECC639-C39B-463C-A440-D18D5D34E8F9}"/>
                  </a:ext>
                </a:extLst>
              </p:cNvPr>
              <p:cNvSpPr/>
              <p:nvPr/>
            </p:nvSpPr>
            <p:spPr>
              <a:xfrm>
                <a:off x="2120721" y="4077917"/>
                <a:ext cx="1174929" cy="4559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AB3AD4B3-1888-469A-B607-462094C26F39}"/>
                  </a:ext>
                </a:extLst>
              </p:cNvPr>
              <p:cNvSpPr/>
              <p:nvPr/>
            </p:nvSpPr>
            <p:spPr>
              <a:xfrm>
                <a:off x="2120720" y="4280619"/>
                <a:ext cx="593905" cy="45598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C3FB3E-5961-4EFB-AE3A-A26C02A0E117}"/>
                </a:ext>
              </a:extLst>
            </p:cNvPr>
            <p:cNvSpPr txBox="1"/>
            <p:nvPr/>
          </p:nvSpPr>
          <p:spPr>
            <a:xfrm>
              <a:off x="6123226" y="4280412"/>
              <a:ext cx="1028519" cy="230832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/>
                <a:t>Nuclear Fusion</a:t>
              </a:r>
              <a:endParaRPr lang="en-GB" sz="90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DF7493-CC32-4127-A22D-36AE68EE1A66}"/>
              </a:ext>
            </a:extLst>
          </p:cNvPr>
          <p:cNvSpPr txBox="1"/>
          <p:nvPr/>
        </p:nvSpPr>
        <p:spPr>
          <a:xfrm>
            <a:off x="3254717" y="63454"/>
            <a:ext cx="2470644" cy="3231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/>
              <a:t>Atomic Structure: Physics</a:t>
            </a:r>
          </a:p>
        </p:txBody>
      </p:sp>
      <p:pic>
        <p:nvPicPr>
          <p:cNvPr id="1026" name="Picture 2" descr="Nuclear Fusion (7.3.4) | Edexcel IGCSE Physics Revision Notes 2019 | Save  My Exams">
            <a:extLst>
              <a:ext uri="{FF2B5EF4-FFF2-40B4-BE49-F238E27FC236}">
                <a16:creationId xmlns:a16="http://schemas.microsoft.com/office/drawing/2014/main" id="{62B4E49F-3F9E-4A7D-A02C-806F36C9E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3160828" y="4606062"/>
            <a:ext cx="2882610" cy="210855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00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00A1427A9D645B9CFD1A1A8B065B3" ma:contentTypeVersion="4" ma:contentTypeDescription="Create a new document." ma:contentTypeScope="" ma:versionID="33bf7e9959602a569ed5708cb50bfd6d">
  <xsd:schema xmlns:xsd="http://www.w3.org/2001/XMLSchema" xmlns:xs="http://www.w3.org/2001/XMLSchema" xmlns:p="http://schemas.microsoft.com/office/2006/metadata/properties" xmlns:ns2="aef8632f-f0dc-4867-8d80-544330cb397b" targetNamespace="http://schemas.microsoft.com/office/2006/metadata/properties" ma:root="true" ma:fieldsID="acdc54436b4b01dd430ecdc9e22b23d5" ns2:_="">
    <xsd:import namespace="aef8632f-f0dc-4867-8d80-544330cb3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8632f-f0dc-4867-8d80-544330cb39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8FBD47-8388-4568-AE72-965D2226359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BFCBEC-833E-4D40-B3F5-B6A217CAA9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621709-557F-4AFD-91AE-6E9D0C3CC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f8632f-f0dc-4867-8d80-544330cb3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4704</TotalTime>
  <Words>1227</Words>
  <Application>Microsoft Office PowerPoint</Application>
  <PresentationFormat>On-screen Show (4:3)</PresentationFormat>
  <Paragraphs>166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 Parker</dc:creator>
  <cp:lastModifiedBy>Eleanor Parker</cp:lastModifiedBy>
  <cp:revision>3</cp:revision>
  <cp:lastPrinted>2022-11-10T11:47:24Z</cp:lastPrinted>
  <dcterms:created xsi:type="dcterms:W3CDTF">2022-11-08T10:57:35Z</dcterms:created>
  <dcterms:modified xsi:type="dcterms:W3CDTF">2024-02-08T13:07:51Z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0x01010096200A1427A9D645B9CFD1A1A8B065B3</vt:lpwstr>
  </property>
  <property fmtid="{D5CDD505-2E9C-101B-9397-08002B2CF9AE}" pid="3" name="Order">
    <vt:r8>2648000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