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B31"/>
    <a:srgbClr val="FFDF57"/>
    <a:srgbClr val="FFCC00"/>
    <a:srgbClr val="006666"/>
    <a:srgbClr val="003366"/>
    <a:srgbClr val="3399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FF7F52-027C-6816-EC8E-265CBFC8CCBB}" v="78" dt="2020-05-22T12:59:41.298"/>
    <p1510:client id="{2CBA5C92-1EFD-D038-94CD-3F45D719DF38}" v="65" dt="2020-05-22T13:03:50.144"/>
    <p1510:client id="{84C5DD2F-195C-083D-2053-1E0F9E3050B4}" v="1964" dt="2020-05-15T16:30:38.776"/>
    <p1510:client id="{93C9D39F-AB54-3051-7F71-C282DA7B960D}" v="27" dt="2022-07-01T08:28:54.876"/>
    <p1510:client id="{BF8B7177-61AB-CC99-8012-9B08DFDD0E9A}" v="2377" dt="2020-05-18T16:40:02.804"/>
    <p1510:client id="{F9485765-D3C4-09C5-AE36-0EC8B1DA448B}" v="817" dt="2020-05-19T15:25:27.1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252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Clarkson" userId="S::t.clarkson@toynbee.hants.sch.uk::33c75081-7a53-430a-8fab-727fde8286d0" providerId="AD" clId="Web-{84C5DD2F-195C-083D-2053-1E0F9E3050B4}"/>
    <pc:docChg chg="addSld modSld">
      <pc:chgData name="T Clarkson" userId="S::t.clarkson@toynbee.hants.sch.uk::33c75081-7a53-430a-8fab-727fde8286d0" providerId="AD" clId="Web-{84C5DD2F-195C-083D-2053-1E0F9E3050B4}" dt="2020-05-15T16:30:38.776" v="1935" actId="14100"/>
      <pc:docMkLst>
        <pc:docMk/>
      </pc:docMkLst>
      <pc:sldChg chg="addSp delSp modSp">
        <pc:chgData name="T Clarkson" userId="S::t.clarkson@toynbee.hants.sch.uk::33c75081-7a53-430a-8fab-727fde8286d0" providerId="AD" clId="Web-{84C5DD2F-195C-083D-2053-1E0F9E3050B4}" dt="2020-05-15T16:30:38.776" v="1935" actId="14100"/>
        <pc:sldMkLst>
          <pc:docMk/>
          <pc:sldMk cId="3540949861" sldId="256"/>
        </pc:sldMkLst>
        <pc:spChg chg="mod">
          <ac:chgData name="T Clarkson" userId="S::t.clarkson@toynbee.hants.sch.uk::33c75081-7a53-430a-8fab-727fde8286d0" providerId="AD" clId="Web-{84C5DD2F-195C-083D-2053-1E0F9E3050B4}" dt="2020-05-15T15:18:02.920" v="515" actId="14100"/>
          <ac:spMkLst>
            <pc:docMk/>
            <pc:sldMk cId="3540949861" sldId="256"/>
            <ac:spMk id="5" creationId="{00000000-0000-0000-0000-000000000000}"/>
          </ac:spMkLst>
        </pc:spChg>
        <pc:spChg chg="mod">
          <ac:chgData name="T Clarkson" userId="S::t.clarkson@toynbee.hants.sch.uk::33c75081-7a53-430a-8fab-727fde8286d0" providerId="AD" clId="Web-{84C5DD2F-195C-083D-2053-1E0F9E3050B4}" dt="2020-05-15T15:50:00.481" v="1797" actId="14100"/>
          <ac:spMkLst>
            <pc:docMk/>
            <pc:sldMk cId="3540949861" sldId="256"/>
            <ac:spMk id="7" creationId="{00000000-0000-0000-0000-000000000000}"/>
          </ac:spMkLst>
        </pc:spChg>
        <pc:spChg chg="del">
          <ac:chgData name="T Clarkson" userId="S::t.clarkson@toynbee.hants.sch.uk::33c75081-7a53-430a-8fab-727fde8286d0" providerId="AD" clId="Web-{84C5DD2F-195C-083D-2053-1E0F9E3050B4}" dt="2020-05-15T15:16:31.248" v="501"/>
          <ac:spMkLst>
            <pc:docMk/>
            <pc:sldMk cId="3540949861" sldId="256"/>
            <ac:spMk id="8" creationId="{00000000-0000-0000-0000-000000000000}"/>
          </ac:spMkLst>
        </pc:spChg>
        <pc:spChg chg="del">
          <ac:chgData name="T Clarkson" userId="S::t.clarkson@toynbee.hants.sch.uk::33c75081-7a53-430a-8fab-727fde8286d0" providerId="AD" clId="Web-{84C5DD2F-195C-083D-2053-1E0F9E3050B4}" dt="2020-05-15T14:45:14.875" v="162"/>
          <ac:spMkLst>
            <pc:docMk/>
            <pc:sldMk cId="3540949861" sldId="256"/>
            <ac:spMk id="9" creationId="{00000000-0000-0000-0000-000000000000}"/>
          </ac:spMkLst>
        </pc:spChg>
        <pc:spChg chg="del">
          <ac:chgData name="T Clarkson" userId="S::t.clarkson@toynbee.hants.sch.uk::33c75081-7a53-430a-8fab-727fde8286d0" providerId="AD" clId="Web-{84C5DD2F-195C-083D-2053-1E0F9E3050B4}" dt="2020-05-15T14:48:51.593" v="182"/>
          <ac:spMkLst>
            <pc:docMk/>
            <pc:sldMk cId="3540949861" sldId="256"/>
            <ac:spMk id="10" creationId="{00000000-0000-0000-0000-000000000000}"/>
          </ac:spMkLst>
        </pc:spChg>
        <pc:spChg chg="add del mod">
          <ac:chgData name="T Clarkson" userId="S::t.clarkson@toynbee.hants.sch.uk::33c75081-7a53-430a-8fab-727fde8286d0" providerId="AD" clId="Web-{84C5DD2F-195C-083D-2053-1E0F9E3050B4}" dt="2020-05-15T15:49:01.028" v="1777"/>
          <ac:spMkLst>
            <pc:docMk/>
            <pc:sldMk cId="3540949861" sldId="256"/>
            <ac:spMk id="11" creationId="{86B1D339-75FB-4449-A550-43F7216F570D}"/>
          </ac:spMkLst>
        </pc:spChg>
        <pc:spChg chg="add del mod">
          <ac:chgData name="T Clarkson" userId="S::t.clarkson@toynbee.hants.sch.uk::33c75081-7a53-430a-8fab-727fde8286d0" providerId="AD" clId="Web-{84C5DD2F-195C-083D-2053-1E0F9E3050B4}" dt="2020-05-15T15:49:01.028" v="1776"/>
          <ac:spMkLst>
            <pc:docMk/>
            <pc:sldMk cId="3540949861" sldId="256"/>
            <ac:spMk id="13" creationId="{D75587AF-103A-46DB-B64C-B474AF65FA88}"/>
          </ac:spMkLst>
        </pc:spChg>
        <pc:spChg chg="add del mod">
          <ac:chgData name="T Clarkson" userId="S::t.clarkson@toynbee.hants.sch.uk::33c75081-7a53-430a-8fab-727fde8286d0" providerId="AD" clId="Web-{84C5DD2F-195C-083D-2053-1E0F9E3050B4}" dt="2020-05-15T14:59:43.452" v="239"/>
          <ac:spMkLst>
            <pc:docMk/>
            <pc:sldMk cId="3540949861" sldId="256"/>
            <ac:spMk id="14" creationId="{27E1732E-6009-45E5-ABC6-130DC2784BF1}"/>
          </ac:spMkLst>
        </pc:spChg>
        <pc:spChg chg="add del mod">
          <ac:chgData name="T Clarkson" userId="S::t.clarkson@toynbee.hants.sch.uk::33c75081-7a53-430a-8fab-727fde8286d0" providerId="AD" clId="Web-{84C5DD2F-195C-083D-2053-1E0F9E3050B4}" dt="2020-05-15T15:00:04.343" v="242"/>
          <ac:spMkLst>
            <pc:docMk/>
            <pc:sldMk cId="3540949861" sldId="256"/>
            <ac:spMk id="15" creationId="{C68BE569-FE02-4FA7-9B0E-67B23FCB1523}"/>
          </ac:spMkLst>
        </pc:spChg>
        <pc:spChg chg="add del mod">
          <ac:chgData name="T Clarkson" userId="S::t.clarkson@toynbee.hants.sch.uk::33c75081-7a53-430a-8fab-727fde8286d0" providerId="AD" clId="Web-{84C5DD2F-195C-083D-2053-1E0F9E3050B4}" dt="2020-05-15T15:49:01.028" v="1775"/>
          <ac:spMkLst>
            <pc:docMk/>
            <pc:sldMk cId="3540949861" sldId="256"/>
            <ac:spMk id="16" creationId="{788AE215-48D9-4BFD-9F8C-624F0082A08E}"/>
          </ac:spMkLst>
        </pc:spChg>
        <pc:spChg chg="mod">
          <ac:chgData name="T Clarkson" userId="S::t.clarkson@toynbee.hants.sch.uk::33c75081-7a53-430a-8fab-727fde8286d0" providerId="AD" clId="Web-{84C5DD2F-195C-083D-2053-1E0F9E3050B4}" dt="2020-05-15T16:00:32.137" v="1903" actId="20577"/>
          <ac:spMkLst>
            <pc:docMk/>
            <pc:sldMk cId="3540949861" sldId="256"/>
            <ac:spMk id="17" creationId="{00000000-0000-0000-0000-000000000000}"/>
          </ac:spMkLst>
        </pc:spChg>
        <pc:spChg chg="del">
          <ac:chgData name="T Clarkson" userId="S::t.clarkson@toynbee.hants.sch.uk::33c75081-7a53-430a-8fab-727fde8286d0" providerId="AD" clId="Web-{84C5DD2F-195C-083D-2053-1E0F9E3050B4}" dt="2020-05-15T15:16:34.295" v="502"/>
          <ac:spMkLst>
            <pc:docMk/>
            <pc:sldMk cId="3540949861" sldId="256"/>
            <ac:spMk id="19" creationId="{00000000-0000-0000-0000-000000000000}"/>
          </ac:spMkLst>
        </pc:spChg>
        <pc:spChg chg="add del">
          <ac:chgData name="T Clarkson" userId="S::t.clarkson@toynbee.hants.sch.uk::33c75081-7a53-430a-8fab-727fde8286d0" providerId="AD" clId="Web-{84C5DD2F-195C-083D-2053-1E0F9E3050B4}" dt="2020-05-15T15:03:55.327" v="262"/>
          <ac:spMkLst>
            <pc:docMk/>
            <pc:sldMk cId="3540949861" sldId="256"/>
            <ac:spMk id="22" creationId="{CE60624F-C22C-4582-ADEC-A3CA20D0B7E1}"/>
          </ac:spMkLst>
        </pc:spChg>
        <pc:spChg chg="add del mod">
          <ac:chgData name="T Clarkson" userId="S::t.clarkson@toynbee.hants.sch.uk::33c75081-7a53-430a-8fab-727fde8286d0" providerId="AD" clId="Web-{84C5DD2F-195C-083D-2053-1E0F9E3050B4}" dt="2020-05-15T15:49:01.028" v="1774"/>
          <ac:spMkLst>
            <pc:docMk/>
            <pc:sldMk cId="3540949861" sldId="256"/>
            <ac:spMk id="23" creationId="{8F082188-130C-4377-B428-90D7DD22B86C}"/>
          </ac:spMkLst>
        </pc:spChg>
        <pc:spChg chg="add del mod">
          <ac:chgData name="T Clarkson" userId="S::t.clarkson@toynbee.hants.sch.uk::33c75081-7a53-430a-8fab-727fde8286d0" providerId="AD" clId="Web-{84C5DD2F-195C-083D-2053-1E0F9E3050B4}" dt="2020-05-15T15:49:11.372" v="1781"/>
          <ac:spMkLst>
            <pc:docMk/>
            <pc:sldMk cId="3540949861" sldId="256"/>
            <ac:spMk id="24" creationId="{5FA9BC54-F313-4696-939A-83E290992047}"/>
          </ac:spMkLst>
        </pc:spChg>
        <pc:spChg chg="del">
          <ac:chgData name="T Clarkson" userId="S::t.clarkson@toynbee.hants.sch.uk::33c75081-7a53-430a-8fab-727fde8286d0" providerId="AD" clId="Web-{84C5DD2F-195C-083D-2053-1E0F9E3050B4}" dt="2020-05-15T14:45:17.515" v="163"/>
          <ac:spMkLst>
            <pc:docMk/>
            <pc:sldMk cId="3540949861" sldId="256"/>
            <ac:spMk id="25" creationId="{00000000-0000-0000-0000-000000000000}"/>
          </ac:spMkLst>
        </pc:spChg>
        <pc:spChg chg="add del mod">
          <ac:chgData name="T Clarkson" userId="S::t.clarkson@toynbee.hants.sch.uk::33c75081-7a53-430a-8fab-727fde8286d0" providerId="AD" clId="Web-{84C5DD2F-195C-083D-2053-1E0F9E3050B4}" dt="2020-05-15T15:49:11.372" v="1780"/>
          <ac:spMkLst>
            <pc:docMk/>
            <pc:sldMk cId="3540949861" sldId="256"/>
            <ac:spMk id="26" creationId="{3392996C-95EF-4302-A658-5ABCE123119A}"/>
          </ac:spMkLst>
        </pc:spChg>
        <pc:spChg chg="add del mod">
          <ac:chgData name="T Clarkson" userId="S::t.clarkson@toynbee.hants.sch.uk::33c75081-7a53-430a-8fab-727fde8286d0" providerId="AD" clId="Web-{84C5DD2F-195C-083D-2053-1E0F9E3050B4}" dt="2020-05-15T15:20:12.639" v="547"/>
          <ac:spMkLst>
            <pc:docMk/>
            <pc:sldMk cId="3540949861" sldId="256"/>
            <ac:spMk id="28" creationId="{3841FA6A-EBAE-47CF-97B5-9AA899E7A650}"/>
          </ac:spMkLst>
        </pc:spChg>
        <pc:spChg chg="del">
          <ac:chgData name="T Clarkson" userId="S::t.clarkson@toynbee.hants.sch.uk::33c75081-7a53-430a-8fab-727fde8286d0" providerId="AD" clId="Web-{84C5DD2F-195C-083D-2053-1E0F9E3050B4}" dt="2020-05-15T14:48:54.031" v="183"/>
          <ac:spMkLst>
            <pc:docMk/>
            <pc:sldMk cId="3540949861" sldId="256"/>
            <ac:spMk id="30" creationId="{00000000-0000-0000-0000-000000000000}"/>
          </ac:spMkLst>
        </pc:spChg>
        <pc:spChg chg="add del mod">
          <ac:chgData name="T Clarkson" userId="S::t.clarkson@toynbee.hants.sch.uk::33c75081-7a53-430a-8fab-727fde8286d0" providerId="AD" clId="Web-{84C5DD2F-195C-083D-2053-1E0F9E3050B4}" dt="2020-05-15T16:00:44.512" v="1907"/>
          <ac:spMkLst>
            <pc:docMk/>
            <pc:sldMk cId="3540949861" sldId="256"/>
            <ac:spMk id="31" creationId="{4A357A79-6C1C-4C03-9740-E8952EF5FA98}"/>
          </ac:spMkLst>
        </pc:spChg>
        <pc:spChg chg="add del mod">
          <ac:chgData name="T Clarkson" userId="S::t.clarkson@toynbee.hants.sch.uk::33c75081-7a53-430a-8fab-727fde8286d0" providerId="AD" clId="Web-{84C5DD2F-195C-083D-2053-1E0F9E3050B4}" dt="2020-05-15T15:49:01.028" v="1773"/>
          <ac:spMkLst>
            <pc:docMk/>
            <pc:sldMk cId="3540949861" sldId="256"/>
            <ac:spMk id="32" creationId="{B3262720-B3FB-47F3-8DA8-FC769E0332FD}"/>
          </ac:spMkLst>
        </pc:spChg>
        <pc:spChg chg="add">
          <ac:chgData name="T Clarkson" userId="S::t.clarkson@toynbee.hants.sch.uk::33c75081-7a53-430a-8fab-727fde8286d0" providerId="AD" clId="Web-{84C5DD2F-195C-083D-2053-1E0F9E3050B4}" dt="2020-05-15T16:00:47.231" v="1908"/>
          <ac:spMkLst>
            <pc:docMk/>
            <pc:sldMk cId="3540949861" sldId="256"/>
            <ac:spMk id="33" creationId="{7D2CF01C-2038-4406-99F7-D5233C949AA2}"/>
          </ac:spMkLst>
        </pc:spChg>
        <pc:spChg chg="add mod">
          <ac:chgData name="T Clarkson" userId="S::t.clarkson@toynbee.hants.sch.uk::33c75081-7a53-430a-8fab-727fde8286d0" providerId="AD" clId="Web-{84C5DD2F-195C-083D-2053-1E0F9E3050B4}" dt="2020-05-15T16:01:14.012" v="1914"/>
          <ac:spMkLst>
            <pc:docMk/>
            <pc:sldMk cId="3540949861" sldId="256"/>
            <ac:spMk id="34" creationId="{7305DF48-5437-4C2D-853A-AA461A306C32}"/>
          </ac:spMkLst>
        </pc:spChg>
        <pc:spChg chg="add mod">
          <ac:chgData name="T Clarkson" userId="S::t.clarkson@toynbee.hants.sch.uk::33c75081-7a53-430a-8fab-727fde8286d0" providerId="AD" clId="Web-{84C5DD2F-195C-083D-2053-1E0F9E3050B4}" dt="2020-05-15T16:14:33.808" v="1918" actId="1076"/>
          <ac:spMkLst>
            <pc:docMk/>
            <pc:sldMk cId="3540949861" sldId="256"/>
            <ac:spMk id="35" creationId="{88B0FCA9-31DD-4388-9A18-7D51F473E959}"/>
          </ac:spMkLst>
        </pc:spChg>
        <pc:spChg chg="add mod">
          <ac:chgData name="T Clarkson" userId="S::t.clarkson@toynbee.hants.sch.uk::33c75081-7a53-430a-8fab-727fde8286d0" providerId="AD" clId="Web-{84C5DD2F-195C-083D-2053-1E0F9E3050B4}" dt="2020-05-15T16:28:01.245" v="1931" actId="14100"/>
          <ac:spMkLst>
            <pc:docMk/>
            <pc:sldMk cId="3540949861" sldId="256"/>
            <ac:spMk id="37" creationId="{397262F9-5F5C-4A6D-9A44-EA515673816C}"/>
          </ac:spMkLst>
        </pc:spChg>
        <pc:spChg chg="add mod">
          <ac:chgData name="T Clarkson" userId="S::t.clarkson@toynbee.hants.sch.uk::33c75081-7a53-430a-8fab-727fde8286d0" providerId="AD" clId="Web-{84C5DD2F-195C-083D-2053-1E0F9E3050B4}" dt="2020-05-15T16:30:38.776" v="1935" actId="14100"/>
          <ac:spMkLst>
            <pc:docMk/>
            <pc:sldMk cId="3540949861" sldId="256"/>
            <ac:spMk id="38" creationId="{872C68E0-CBCD-47CC-BB70-ED50016DBC3C}"/>
          </ac:spMkLst>
        </pc:spChg>
        <pc:picChg chg="add del mod">
          <ac:chgData name="T Clarkson" userId="S::t.clarkson@toynbee.hants.sch.uk::33c75081-7a53-430a-8fab-727fde8286d0" providerId="AD" clId="Web-{84C5DD2F-195C-083D-2053-1E0F9E3050B4}" dt="2020-05-15T14:44:33.531" v="147"/>
          <ac:picMkLst>
            <pc:docMk/>
            <pc:sldMk cId="3540949861" sldId="256"/>
            <ac:picMk id="2" creationId="{E23A3719-872D-4C3C-898F-F3F3BE229FB6}"/>
          </ac:picMkLst>
        </pc:picChg>
        <pc:picChg chg="add del mod">
          <ac:chgData name="T Clarkson" userId="S::t.clarkson@toynbee.hants.sch.uk::33c75081-7a53-430a-8fab-727fde8286d0" providerId="AD" clId="Web-{84C5DD2F-195C-083D-2053-1E0F9E3050B4}" dt="2020-05-15T15:49:01.044" v="1778"/>
          <ac:picMkLst>
            <pc:docMk/>
            <pc:sldMk cId="3540949861" sldId="256"/>
            <ac:picMk id="3" creationId="{896F9BFA-270C-4278-9585-0600C7808909}"/>
          </ac:picMkLst>
        </pc:picChg>
        <pc:picChg chg="add del mod">
          <ac:chgData name="T Clarkson" userId="S::t.clarkson@toynbee.hants.sch.uk::33c75081-7a53-430a-8fab-727fde8286d0" providerId="AD" clId="Web-{84C5DD2F-195C-083D-2053-1E0F9E3050B4}" dt="2020-05-15T14:50:18.265" v="190"/>
          <ac:picMkLst>
            <pc:docMk/>
            <pc:sldMk cId="3540949861" sldId="256"/>
            <ac:picMk id="4" creationId="{C1FC635D-507A-4845-A06D-EFBAA914B82A}"/>
          </ac:picMkLst>
        </pc:picChg>
        <pc:picChg chg="add del mod">
          <ac:chgData name="T Clarkson" userId="S::t.clarkson@toynbee.hants.sch.uk::33c75081-7a53-430a-8fab-727fde8286d0" providerId="AD" clId="Web-{84C5DD2F-195C-083D-2053-1E0F9E3050B4}" dt="2020-05-15T14:50:18.265" v="189"/>
          <ac:picMkLst>
            <pc:docMk/>
            <pc:sldMk cId="3540949861" sldId="256"/>
            <ac:picMk id="6" creationId="{DF567D6A-E9AD-4265-9810-B12D55FBE67B}"/>
          </ac:picMkLst>
        </pc:picChg>
        <pc:picChg chg="add del mod">
          <ac:chgData name="T Clarkson" userId="S::t.clarkson@toynbee.hants.sch.uk::33c75081-7a53-430a-8fab-727fde8286d0" providerId="AD" clId="Web-{84C5DD2F-195C-083D-2053-1E0F9E3050B4}" dt="2020-05-15T15:09:20.858" v="389"/>
          <ac:picMkLst>
            <pc:docMk/>
            <pc:sldMk cId="3540949861" sldId="256"/>
            <ac:picMk id="12" creationId="{14DEBD5D-3A64-4A21-B5F5-F4072C5BAA52}"/>
          </ac:picMkLst>
        </pc:picChg>
        <pc:picChg chg="add del mod">
          <ac:chgData name="T Clarkson" userId="S::t.clarkson@toynbee.hants.sch.uk::33c75081-7a53-430a-8fab-727fde8286d0" providerId="AD" clId="Web-{84C5DD2F-195C-083D-2053-1E0F9E3050B4}" dt="2020-05-15T15:01:50.015" v="255"/>
          <ac:picMkLst>
            <pc:docMk/>
            <pc:sldMk cId="3540949861" sldId="256"/>
            <ac:picMk id="20" creationId="{894416F6-41B4-4BDC-978D-53B40470523C}"/>
          </ac:picMkLst>
        </pc:picChg>
        <pc:picChg chg="add del mod modCrop">
          <ac:chgData name="T Clarkson" userId="S::t.clarkson@toynbee.hants.sch.uk::33c75081-7a53-430a-8fab-727fde8286d0" providerId="AD" clId="Web-{84C5DD2F-195C-083D-2053-1E0F9E3050B4}" dt="2020-05-15T15:49:03.622" v="1779"/>
          <ac:picMkLst>
            <pc:docMk/>
            <pc:sldMk cId="3540949861" sldId="256"/>
            <ac:picMk id="21" creationId="{AEF4F2A4-604B-4CF7-8839-92C857015C41}"/>
          </ac:picMkLst>
        </pc:picChg>
        <pc:picChg chg="add del mod">
          <ac:chgData name="T Clarkson" userId="S::t.clarkson@toynbee.hants.sch.uk::33c75081-7a53-430a-8fab-727fde8286d0" providerId="AD" clId="Web-{84C5DD2F-195C-083D-2053-1E0F9E3050B4}" dt="2020-05-15T15:57:20.403" v="1824"/>
          <ac:picMkLst>
            <pc:docMk/>
            <pc:sldMk cId="3540949861" sldId="256"/>
            <ac:picMk id="27" creationId="{42EC3F84-9485-4B35-A7BB-5DEED95EFC9E}"/>
          </ac:picMkLst>
        </pc:picChg>
        <pc:picChg chg="add mod">
          <ac:chgData name="T Clarkson" userId="S::t.clarkson@toynbee.hants.sch.uk::33c75081-7a53-430a-8fab-727fde8286d0" providerId="AD" clId="Web-{84C5DD2F-195C-083D-2053-1E0F9E3050B4}" dt="2020-05-15T16:00:35.481" v="1905" actId="1076"/>
          <ac:picMkLst>
            <pc:docMk/>
            <pc:sldMk cId="3540949861" sldId="256"/>
            <ac:picMk id="29" creationId="{1C97C52F-2B43-43BF-A206-8188EA7807B5}"/>
          </ac:picMkLst>
        </pc:picChg>
        <pc:picChg chg="add del mod">
          <ac:chgData name="T Clarkson" userId="S::t.clarkson@toynbee.hants.sch.uk::33c75081-7a53-430a-8fab-727fde8286d0" providerId="AD" clId="Web-{84C5DD2F-195C-083D-2053-1E0F9E3050B4}" dt="2020-05-15T16:19:30.417" v="1920"/>
          <ac:picMkLst>
            <pc:docMk/>
            <pc:sldMk cId="3540949861" sldId="256"/>
            <ac:picMk id="36" creationId="{DF3AA65B-30C5-48B9-83BB-2D8D141B7F0F}"/>
          </ac:picMkLst>
        </pc:picChg>
        <pc:cxnChg chg="add del mod">
          <ac:chgData name="T Clarkson" userId="S::t.clarkson@toynbee.hants.sch.uk::33c75081-7a53-430a-8fab-727fde8286d0" providerId="AD" clId="Web-{84C5DD2F-195C-083D-2053-1E0F9E3050B4}" dt="2020-05-15T15:19:03.951" v="526"/>
          <ac:cxnSpMkLst>
            <pc:docMk/>
            <pc:sldMk cId="3540949861" sldId="256"/>
            <ac:cxnSpMk id="18" creationId="{A7488A32-1021-4FE7-B708-62E2B8324F85}"/>
          </ac:cxnSpMkLst>
        </pc:cxnChg>
        <pc:cxnChg chg="add del mod">
          <ac:chgData name="T Clarkson" userId="S::t.clarkson@toynbee.hants.sch.uk::33c75081-7a53-430a-8fab-727fde8286d0" providerId="AD" clId="Web-{84C5DD2F-195C-083D-2053-1E0F9E3050B4}" dt="2020-05-15T15:16:28.498" v="500"/>
          <ac:cxnSpMkLst>
            <pc:docMk/>
            <pc:sldMk cId="3540949861" sldId="256"/>
            <ac:cxnSpMk id="40" creationId="{00000000-0000-0000-0000-000000000000}"/>
          </ac:cxnSpMkLst>
        </pc:cxnChg>
        <pc:cxnChg chg="del mod">
          <ac:chgData name="T Clarkson" userId="S::t.clarkson@toynbee.hants.sch.uk::33c75081-7a53-430a-8fab-727fde8286d0" providerId="AD" clId="Web-{84C5DD2F-195C-083D-2053-1E0F9E3050B4}" dt="2020-05-15T14:48:58.453" v="184"/>
          <ac:cxnSpMkLst>
            <pc:docMk/>
            <pc:sldMk cId="3540949861" sldId="256"/>
            <ac:cxnSpMk id="41" creationId="{00000000-0000-0000-0000-000000000000}"/>
          </ac:cxnSpMkLst>
        </pc:cxnChg>
        <pc:cxnChg chg="del">
          <ac:chgData name="T Clarkson" userId="S::t.clarkson@toynbee.hants.sch.uk::33c75081-7a53-430a-8fab-727fde8286d0" providerId="AD" clId="Web-{84C5DD2F-195C-083D-2053-1E0F9E3050B4}" dt="2020-05-15T15:17:03.530" v="504"/>
          <ac:cxnSpMkLst>
            <pc:docMk/>
            <pc:sldMk cId="3540949861" sldId="256"/>
            <ac:cxnSpMk id="45" creationId="{00000000-0000-0000-0000-000000000000}"/>
          </ac:cxnSpMkLst>
        </pc:cxnChg>
      </pc:sldChg>
      <pc:sldChg chg="add replId">
        <pc:chgData name="T Clarkson" userId="S::t.clarkson@toynbee.hants.sch.uk::33c75081-7a53-430a-8fab-727fde8286d0" providerId="AD" clId="Web-{84C5DD2F-195C-083D-2053-1E0F9E3050B4}" dt="2020-05-15T15:43:39.013" v="1767"/>
        <pc:sldMkLst>
          <pc:docMk/>
          <pc:sldMk cId="2210301344" sldId="257"/>
        </pc:sldMkLst>
      </pc:sldChg>
    </pc:docChg>
  </pc:docChgLst>
  <pc:docChgLst>
    <pc:chgData name="T Clarkson" userId="S::t.clarkson@toynbee.hants.sch.uk::33c75081-7a53-430a-8fab-727fde8286d0" providerId="AD" clId="Web-{F9485765-D3C4-09C5-AE36-0EC8B1DA448B}"/>
    <pc:docChg chg="addSld modSld">
      <pc:chgData name="T Clarkson" userId="S::t.clarkson@toynbee.hants.sch.uk::33c75081-7a53-430a-8fab-727fde8286d0" providerId="AD" clId="Web-{F9485765-D3C4-09C5-AE36-0EC8B1DA448B}" dt="2020-05-19T15:25:27.102" v="809" actId="20577"/>
      <pc:docMkLst>
        <pc:docMk/>
      </pc:docMkLst>
      <pc:sldChg chg="modSp">
        <pc:chgData name="T Clarkson" userId="S::t.clarkson@toynbee.hants.sch.uk::33c75081-7a53-430a-8fab-727fde8286d0" providerId="AD" clId="Web-{F9485765-D3C4-09C5-AE36-0EC8B1DA448B}" dt="2020-05-19T14:39:04.695" v="28" actId="20577"/>
        <pc:sldMkLst>
          <pc:docMk/>
          <pc:sldMk cId="3540949861" sldId="256"/>
        </pc:sldMkLst>
        <pc:spChg chg="mod">
          <ac:chgData name="T Clarkson" userId="S::t.clarkson@toynbee.hants.sch.uk::33c75081-7a53-430a-8fab-727fde8286d0" providerId="AD" clId="Web-{F9485765-D3C4-09C5-AE36-0EC8B1DA448B}" dt="2020-05-19T14:39:04.695" v="28" actId="20577"/>
          <ac:spMkLst>
            <pc:docMk/>
            <pc:sldMk cId="3540949861" sldId="256"/>
            <ac:spMk id="8" creationId="{34A3F017-6EF5-4FDF-88DE-EE74271AD71F}"/>
          </ac:spMkLst>
        </pc:spChg>
      </pc:sldChg>
      <pc:sldChg chg="addSp delSp modSp new">
        <pc:chgData name="T Clarkson" userId="S::t.clarkson@toynbee.hants.sch.uk::33c75081-7a53-430a-8fab-727fde8286d0" providerId="AD" clId="Web-{F9485765-D3C4-09C5-AE36-0EC8B1DA448B}" dt="2020-05-19T15:25:27.102" v="808" actId="20577"/>
        <pc:sldMkLst>
          <pc:docMk/>
          <pc:sldMk cId="3612231646" sldId="258"/>
        </pc:sldMkLst>
        <pc:spChg chg="del">
          <ac:chgData name="T Clarkson" userId="S::t.clarkson@toynbee.hants.sch.uk::33c75081-7a53-430a-8fab-727fde8286d0" providerId="AD" clId="Web-{F9485765-D3C4-09C5-AE36-0EC8B1DA448B}" dt="2020-05-19T14:38:21.117" v="5"/>
          <ac:spMkLst>
            <pc:docMk/>
            <pc:sldMk cId="3612231646" sldId="258"/>
            <ac:spMk id="2" creationId="{E8A2D67A-375F-4F2B-B77F-66DC3AB8F6CC}"/>
          </ac:spMkLst>
        </pc:spChg>
        <pc:spChg chg="del mod">
          <ac:chgData name="T Clarkson" userId="S::t.clarkson@toynbee.hants.sch.uk::33c75081-7a53-430a-8fab-727fde8286d0" providerId="AD" clId="Web-{F9485765-D3C4-09C5-AE36-0EC8B1DA448B}" dt="2020-05-19T14:38:15.539" v="4"/>
          <ac:spMkLst>
            <pc:docMk/>
            <pc:sldMk cId="3612231646" sldId="258"/>
            <ac:spMk id="3" creationId="{26E661E5-A292-4545-B590-10B5AC098B64}"/>
          </ac:spMkLst>
        </pc:spChg>
        <pc:spChg chg="add mod">
          <ac:chgData name="T Clarkson" userId="S::t.clarkson@toynbee.hants.sch.uk::33c75081-7a53-430a-8fab-727fde8286d0" providerId="AD" clId="Web-{F9485765-D3C4-09C5-AE36-0EC8B1DA448B}" dt="2020-05-19T14:41:57.007" v="48" actId="20577"/>
          <ac:spMkLst>
            <pc:docMk/>
            <pc:sldMk cId="3612231646" sldId="258"/>
            <ac:spMk id="7" creationId="{0D76039D-0666-4B12-9F6C-88F94B852349}"/>
          </ac:spMkLst>
        </pc:spChg>
        <pc:spChg chg="add mod">
          <ac:chgData name="T Clarkson" userId="S::t.clarkson@toynbee.hants.sch.uk::33c75081-7a53-430a-8fab-727fde8286d0" providerId="AD" clId="Web-{F9485765-D3C4-09C5-AE36-0EC8B1DA448B}" dt="2020-05-19T15:25:27.102" v="808" actId="20577"/>
          <ac:spMkLst>
            <pc:docMk/>
            <pc:sldMk cId="3612231646" sldId="258"/>
            <ac:spMk id="8" creationId="{D7926757-9A9A-4B41-A5C9-E883B94276CC}"/>
          </ac:spMkLst>
        </pc:spChg>
        <pc:spChg chg="add mod">
          <ac:chgData name="T Clarkson" userId="S::t.clarkson@toynbee.hants.sch.uk::33c75081-7a53-430a-8fab-727fde8286d0" providerId="AD" clId="Web-{F9485765-D3C4-09C5-AE36-0EC8B1DA448B}" dt="2020-05-19T14:59:33.164" v="450" actId="14100"/>
          <ac:spMkLst>
            <pc:docMk/>
            <pc:sldMk cId="3612231646" sldId="258"/>
            <ac:spMk id="9" creationId="{44B0E68D-20AE-4E2C-B066-DF5DEB2E06F3}"/>
          </ac:spMkLst>
        </pc:spChg>
        <pc:spChg chg="add del">
          <ac:chgData name="T Clarkson" userId="S::t.clarkson@toynbee.hants.sch.uk::33c75081-7a53-430a-8fab-727fde8286d0" providerId="AD" clId="Web-{F9485765-D3C4-09C5-AE36-0EC8B1DA448B}" dt="2020-05-19T15:16:20.852" v="729"/>
          <ac:spMkLst>
            <pc:docMk/>
            <pc:sldMk cId="3612231646" sldId="258"/>
            <ac:spMk id="10" creationId="{49C284CB-BD6A-4F31-90A0-3D58B4894E2C}"/>
          </ac:spMkLst>
        </pc:spChg>
        <pc:spChg chg="add mod">
          <ac:chgData name="T Clarkson" userId="S::t.clarkson@toynbee.hants.sch.uk::33c75081-7a53-430a-8fab-727fde8286d0" providerId="AD" clId="Web-{F9485765-D3C4-09C5-AE36-0EC8B1DA448B}" dt="2020-05-19T15:15:55.196" v="726" actId="1076"/>
          <ac:spMkLst>
            <pc:docMk/>
            <pc:sldMk cId="3612231646" sldId="258"/>
            <ac:spMk id="11" creationId="{23A59DC4-59C5-4B90-A46B-C7113CB0BBA6}"/>
          </ac:spMkLst>
        </pc:spChg>
        <pc:graphicFrameChg chg="add mod ord modGraphic">
          <ac:chgData name="T Clarkson" userId="S::t.clarkson@toynbee.hants.sch.uk::33c75081-7a53-430a-8fab-727fde8286d0" providerId="AD" clId="Web-{F9485765-D3C4-09C5-AE36-0EC8B1DA448B}" dt="2020-05-19T14:59:42.414" v="452"/>
          <ac:graphicFrameMkLst>
            <pc:docMk/>
            <pc:sldMk cId="3612231646" sldId="258"/>
            <ac:graphicFrameMk id="5" creationId="{09AF9715-40A7-4BEC-84C7-F52FBCFFB154}"/>
          </ac:graphicFrameMkLst>
        </pc:graphicFrameChg>
        <pc:picChg chg="add mod modCrop">
          <ac:chgData name="T Clarkson" userId="S::t.clarkson@toynbee.hants.sch.uk::33c75081-7a53-430a-8fab-727fde8286d0" providerId="AD" clId="Web-{F9485765-D3C4-09C5-AE36-0EC8B1DA448B}" dt="2020-05-19T15:16:07.087" v="728" actId="14100"/>
          <ac:picMkLst>
            <pc:docMk/>
            <pc:sldMk cId="3612231646" sldId="258"/>
            <ac:picMk id="12" creationId="{BD09DD07-3569-405D-85D9-55D198C7401A}"/>
          </ac:picMkLst>
        </pc:picChg>
      </pc:sldChg>
    </pc:docChg>
  </pc:docChgLst>
  <pc:docChgLst>
    <pc:chgData name="T Clarkson" userId="S::t.clarkson@toynbee.hants.sch.uk::33c75081-7a53-430a-8fab-727fde8286d0" providerId="AD" clId="Web-{BF8B7177-61AB-CC99-8012-9B08DFDD0E9A}"/>
    <pc:docChg chg="modSld sldOrd">
      <pc:chgData name="T Clarkson" userId="S::t.clarkson@toynbee.hants.sch.uk::33c75081-7a53-430a-8fab-727fde8286d0" providerId="AD" clId="Web-{BF8B7177-61AB-CC99-8012-9B08DFDD0E9A}" dt="2020-05-18T16:40:02.804" v="2345" actId="20577"/>
      <pc:docMkLst>
        <pc:docMk/>
      </pc:docMkLst>
      <pc:sldChg chg="addSp delSp modSp ord">
        <pc:chgData name="T Clarkson" userId="S::t.clarkson@toynbee.hants.sch.uk::33c75081-7a53-430a-8fab-727fde8286d0" providerId="AD" clId="Web-{BF8B7177-61AB-CC99-8012-9B08DFDD0E9A}" dt="2020-05-18T16:40:02.804" v="2344" actId="20577"/>
        <pc:sldMkLst>
          <pc:docMk/>
          <pc:sldMk cId="3540949861" sldId="256"/>
        </pc:sldMkLst>
        <pc:spChg chg="add mod">
          <ac:chgData name="T Clarkson" userId="S::t.clarkson@toynbee.hants.sch.uk::33c75081-7a53-430a-8fab-727fde8286d0" providerId="AD" clId="Web-{BF8B7177-61AB-CC99-8012-9B08DFDD0E9A}" dt="2020-05-18T16:31:26.781" v="2108" actId="14100"/>
          <ac:spMkLst>
            <pc:docMk/>
            <pc:sldMk cId="3540949861" sldId="256"/>
            <ac:spMk id="2" creationId="{BB175CD2-663E-4106-9DF0-AA2F205B36BB}"/>
          </ac:spMkLst>
        </pc:spChg>
        <pc:spChg chg="add mod">
          <ac:chgData name="T Clarkson" userId="S::t.clarkson@toynbee.hants.sch.uk::33c75081-7a53-430a-8fab-727fde8286d0" providerId="AD" clId="Web-{BF8B7177-61AB-CC99-8012-9B08DFDD0E9A}" dt="2020-05-18T16:33:45.845" v="2184" actId="1076"/>
          <ac:spMkLst>
            <pc:docMk/>
            <pc:sldMk cId="3540949861" sldId="256"/>
            <ac:spMk id="3" creationId="{66C21981-922B-4204-BF80-A264DB7EB257}"/>
          </ac:spMkLst>
        </pc:spChg>
        <pc:spChg chg="del">
          <ac:chgData name="T Clarkson" userId="S::t.clarkson@toynbee.hants.sch.uk::33c75081-7a53-430a-8fab-727fde8286d0" providerId="AD" clId="Web-{BF8B7177-61AB-CC99-8012-9B08DFDD0E9A}" dt="2020-05-18T15:37:32.785" v="897"/>
          <ac:spMkLst>
            <pc:docMk/>
            <pc:sldMk cId="3540949861" sldId="256"/>
            <ac:spMk id="5" creationId="{00000000-0000-0000-0000-000000000000}"/>
          </ac:spMkLst>
        </pc:spChg>
        <pc:spChg chg="del mod">
          <ac:chgData name="T Clarkson" userId="S::t.clarkson@toynbee.hants.sch.uk::33c75081-7a53-430a-8fab-727fde8286d0" providerId="AD" clId="Web-{BF8B7177-61AB-CC99-8012-9B08DFDD0E9A}" dt="2020-05-18T15:21:03.350" v="577"/>
          <ac:spMkLst>
            <pc:docMk/>
            <pc:sldMk cId="3540949861" sldId="256"/>
            <ac:spMk id="7" creationId="{00000000-0000-0000-0000-000000000000}"/>
          </ac:spMkLst>
        </pc:spChg>
        <pc:spChg chg="add mod">
          <ac:chgData name="T Clarkson" userId="S::t.clarkson@toynbee.hants.sch.uk::33c75081-7a53-430a-8fab-727fde8286d0" providerId="AD" clId="Web-{BF8B7177-61AB-CC99-8012-9B08DFDD0E9A}" dt="2020-05-18T16:09:24.560" v="1429" actId="1076"/>
          <ac:spMkLst>
            <pc:docMk/>
            <pc:sldMk cId="3540949861" sldId="256"/>
            <ac:spMk id="8" creationId="{34A3F017-6EF5-4FDF-88DE-EE74271AD71F}"/>
          </ac:spMkLst>
        </pc:spChg>
        <pc:spChg chg="add mod">
          <ac:chgData name="T Clarkson" userId="S::t.clarkson@toynbee.hants.sch.uk::33c75081-7a53-430a-8fab-727fde8286d0" providerId="AD" clId="Web-{BF8B7177-61AB-CC99-8012-9B08DFDD0E9A}" dt="2020-05-18T16:15:55.175" v="1520" actId="20577"/>
          <ac:spMkLst>
            <pc:docMk/>
            <pc:sldMk cId="3540949861" sldId="256"/>
            <ac:spMk id="10" creationId="{5E6022B5-B7B9-4A44-B725-6B4C7209AC6B}"/>
          </ac:spMkLst>
        </pc:spChg>
        <pc:spChg chg="add mod">
          <ac:chgData name="T Clarkson" userId="S::t.clarkson@toynbee.hants.sch.uk::33c75081-7a53-430a-8fab-727fde8286d0" providerId="AD" clId="Web-{BF8B7177-61AB-CC99-8012-9B08DFDD0E9A}" dt="2020-05-18T16:34:24.221" v="2200" actId="20577"/>
          <ac:spMkLst>
            <pc:docMk/>
            <pc:sldMk cId="3540949861" sldId="256"/>
            <ac:spMk id="12" creationId="{A652211E-7C47-4920-B55C-90D6FFE884CA}"/>
          </ac:spMkLst>
        </pc:spChg>
        <pc:spChg chg="del">
          <ac:chgData name="T Clarkson" userId="S::t.clarkson@toynbee.hants.sch.uk::33c75081-7a53-430a-8fab-727fde8286d0" providerId="AD" clId="Web-{BF8B7177-61AB-CC99-8012-9B08DFDD0E9A}" dt="2020-05-18T15:23:56.149" v="640"/>
          <ac:spMkLst>
            <pc:docMk/>
            <pc:sldMk cId="3540949861" sldId="256"/>
            <ac:spMk id="17" creationId="{00000000-0000-0000-0000-000000000000}"/>
          </ac:spMkLst>
        </pc:spChg>
        <pc:spChg chg="del">
          <ac:chgData name="T Clarkson" userId="S::t.clarkson@toynbee.hants.sch.uk::33c75081-7a53-430a-8fab-727fde8286d0" providerId="AD" clId="Web-{BF8B7177-61AB-CC99-8012-9B08DFDD0E9A}" dt="2020-05-18T15:39:18.412" v="962"/>
          <ac:spMkLst>
            <pc:docMk/>
            <pc:sldMk cId="3540949861" sldId="256"/>
            <ac:spMk id="33" creationId="{7D2CF01C-2038-4406-99F7-D5233C949AA2}"/>
          </ac:spMkLst>
        </pc:spChg>
        <pc:spChg chg="mod">
          <ac:chgData name="T Clarkson" userId="S::t.clarkson@toynbee.hants.sch.uk::33c75081-7a53-430a-8fab-727fde8286d0" providerId="AD" clId="Web-{BF8B7177-61AB-CC99-8012-9B08DFDD0E9A}" dt="2020-05-18T16:31:12.875" v="2106" actId="14100"/>
          <ac:spMkLst>
            <pc:docMk/>
            <pc:sldMk cId="3540949861" sldId="256"/>
            <ac:spMk id="34" creationId="{7305DF48-5437-4C2D-853A-AA461A306C32}"/>
          </ac:spMkLst>
        </pc:spChg>
        <pc:spChg chg="mod">
          <ac:chgData name="T Clarkson" userId="S::t.clarkson@toynbee.hants.sch.uk::33c75081-7a53-430a-8fab-727fde8286d0" providerId="AD" clId="Web-{BF8B7177-61AB-CC99-8012-9B08DFDD0E9A}" dt="2020-05-18T15:38:42.864" v="956" actId="20577"/>
          <ac:spMkLst>
            <pc:docMk/>
            <pc:sldMk cId="3540949861" sldId="256"/>
            <ac:spMk id="35" creationId="{88B0FCA9-31DD-4388-9A18-7D51F473E959}"/>
          </ac:spMkLst>
        </pc:spChg>
        <pc:spChg chg="mod">
          <ac:chgData name="T Clarkson" userId="S::t.clarkson@toynbee.hants.sch.uk::33c75081-7a53-430a-8fab-727fde8286d0" providerId="AD" clId="Web-{BF8B7177-61AB-CC99-8012-9B08DFDD0E9A}" dt="2020-05-18T15:54:06.580" v="1212" actId="20577"/>
          <ac:spMkLst>
            <pc:docMk/>
            <pc:sldMk cId="3540949861" sldId="256"/>
            <ac:spMk id="37" creationId="{397262F9-5F5C-4A6D-9A44-EA515673816C}"/>
          </ac:spMkLst>
        </pc:spChg>
        <pc:spChg chg="mod">
          <ac:chgData name="T Clarkson" userId="S::t.clarkson@toynbee.hants.sch.uk::33c75081-7a53-430a-8fab-727fde8286d0" providerId="AD" clId="Web-{BF8B7177-61AB-CC99-8012-9B08DFDD0E9A}" dt="2020-05-18T16:40:02.804" v="2344" actId="20577"/>
          <ac:spMkLst>
            <pc:docMk/>
            <pc:sldMk cId="3540949861" sldId="256"/>
            <ac:spMk id="38" creationId="{872C68E0-CBCD-47CC-BB70-ED50016DBC3C}"/>
          </ac:spMkLst>
        </pc:spChg>
        <pc:picChg chg="add del mod modCrop">
          <ac:chgData name="T Clarkson" userId="S::t.clarkson@toynbee.hants.sch.uk::33c75081-7a53-430a-8fab-727fde8286d0" providerId="AD" clId="Web-{BF8B7177-61AB-CC99-8012-9B08DFDD0E9A}" dt="2020-05-18T16:15:20.815" v="1499"/>
          <ac:picMkLst>
            <pc:docMk/>
            <pc:sldMk cId="3540949861" sldId="256"/>
            <ac:picMk id="9" creationId="{52ED2DEC-0B0B-499C-B6E5-0E5C8ECD9937}"/>
          </ac:picMkLst>
        </pc:picChg>
        <pc:picChg chg="add del mod">
          <ac:chgData name="T Clarkson" userId="S::t.clarkson@toynbee.hants.sch.uk::33c75081-7a53-430a-8fab-727fde8286d0" providerId="AD" clId="Web-{BF8B7177-61AB-CC99-8012-9B08DFDD0E9A}" dt="2020-05-18T16:24:12.978" v="1735"/>
          <ac:picMkLst>
            <pc:docMk/>
            <pc:sldMk cId="3540949861" sldId="256"/>
            <ac:picMk id="13" creationId="{923BE090-7AA7-4FA2-A504-40ADF0941D77}"/>
          </ac:picMkLst>
        </pc:picChg>
        <pc:picChg chg="add mod modCrop">
          <ac:chgData name="T Clarkson" userId="S::t.clarkson@toynbee.hants.sch.uk::33c75081-7a53-430a-8fab-727fde8286d0" providerId="AD" clId="Web-{BF8B7177-61AB-CC99-8012-9B08DFDD0E9A}" dt="2020-05-18T16:35:25.003" v="2229" actId="1076"/>
          <ac:picMkLst>
            <pc:docMk/>
            <pc:sldMk cId="3540949861" sldId="256"/>
            <ac:picMk id="18" creationId="{0AD3AB54-AE88-4E04-8617-C6CF8F640E5D}"/>
          </ac:picMkLst>
        </pc:picChg>
        <pc:picChg chg="mod">
          <ac:chgData name="T Clarkson" userId="S::t.clarkson@toynbee.hants.sch.uk::33c75081-7a53-430a-8fab-727fde8286d0" providerId="AD" clId="Web-{BF8B7177-61AB-CC99-8012-9B08DFDD0E9A}" dt="2020-05-18T16:30:49.938" v="2102" actId="1076"/>
          <ac:picMkLst>
            <pc:docMk/>
            <pc:sldMk cId="3540949861" sldId="256"/>
            <ac:picMk id="29" creationId="{1C97C52F-2B43-43BF-A206-8188EA7807B5}"/>
          </ac:picMkLst>
        </pc:picChg>
        <pc:cxnChg chg="add mod">
          <ac:chgData name="T Clarkson" userId="S::t.clarkson@toynbee.hants.sch.uk::33c75081-7a53-430a-8fab-727fde8286d0" providerId="AD" clId="Web-{BF8B7177-61AB-CC99-8012-9B08DFDD0E9A}" dt="2020-05-18T16:33:28.470" v="2182" actId="14100"/>
          <ac:cxnSpMkLst>
            <pc:docMk/>
            <pc:sldMk cId="3540949861" sldId="256"/>
            <ac:cxnSpMk id="4" creationId="{91031D5B-CCC8-4051-838F-41FC40D36A1B}"/>
          </ac:cxnSpMkLst>
        </pc:cxnChg>
        <pc:cxnChg chg="add del mod">
          <ac:chgData name="T Clarkson" userId="S::t.clarkson@toynbee.hants.sch.uk::33c75081-7a53-430a-8fab-727fde8286d0" providerId="AD" clId="Web-{BF8B7177-61AB-CC99-8012-9B08DFDD0E9A}" dt="2020-05-18T16:09:13.139" v="1427"/>
          <ac:cxnSpMkLst>
            <pc:docMk/>
            <pc:sldMk cId="3540949861" sldId="256"/>
            <ac:cxnSpMk id="6" creationId="{40BC24E9-7303-4654-AEC7-A62D1D533083}"/>
          </ac:cxnSpMkLst>
        </pc:cxnChg>
        <pc:cxnChg chg="add mod">
          <ac:chgData name="T Clarkson" userId="S::t.clarkson@toynbee.hants.sch.uk::33c75081-7a53-430a-8fab-727fde8286d0" providerId="AD" clId="Web-{BF8B7177-61AB-CC99-8012-9B08DFDD0E9A}" dt="2020-05-18T16:31:59.047" v="2113" actId="1076"/>
          <ac:cxnSpMkLst>
            <pc:docMk/>
            <pc:sldMk cId="3540949861" sldId="256"/>
            <ac:cxnSpMk id="11" creationId="{E057F103-D020-4E1B-976C-6C017F86A48E}"/>
          </ac:cxnSpMkLst>
        </pc:cxnChg>
      </pc:sldChg>
      <pc:sldChg chg="addSp delSp modSp">
        <pc:chgData name="T Clarkson" userId="S::t.clarkson@toynbee.hants.sch.uk::33c75081-7a53-430a-8fab-727fde8286d0" providerId="AD" clId="Web-{BF8B7177-61AB-CC99-8012-9B08DFDD0E9A}" dt="2020-05-18T15:56:30.910" v="1248" actId="20577"/>
        <pc:sldMkLst>
          <pc:docMk/>
          <pc:sldMk cId="2210301344" sldId="257"/>
        </pc:sldMkLst>
        <pc:spChg chg="add mod">
          <ac:chgData name="T Clarkson" userId="S::t.clarkson@toynbee.hants.sch.uk::33c75081-7a53-430a-8fab-727fde8286d0" providerId="AD" clId="Web-{BF8B7177-61AB-CC99-8012-9B08DFDD0E9A}" dt="2020-05-18T15:24:48.697" v="651" actId="1076"/>
          <ac:spMkLst>
            <pc:docMk/>
            <pc:sldMk cId="2210301344" sldId="257"/>
            <ac:spMk id="4" creationId="{C8AE5CAD-F413-4794-83BE-C2DB17FEA12E}"/>
          </ac:spMkLst>
        </pc:spChg>
        <pc:spChg chg="mod">
          <ac:chgData name="T Clarkson" userId="S::t.clarkson@toynbee.hants.sch.uk::33c75081-7a53-430a-8fab-727fde8286d0" providerId="AD" clId="Web-{BF8B7177-61AB-CC99-8012-9B08DFDD0E9A}" dt="2020-05-18T15:14:19.485" v="385" actId="1076"/>
          <ac:spMkLst>
            <pc:docMk/>
            <pc:sldMk cId="2210301344" sldId="257"/>
            <ac:spMk id="5" creationId="{00000000-0000-0000-0000-000000000000}"/>
          </ac:spMkLst>
        </pc:spChg>
        <pc:spChg chg="add del mod">
          <ac:chgData name="T Clarkson" userId="S::t.clarkson@toynbee.hants.sch.uk::33c75081-7a53-430a-8fab-727fde8286d0" providerId="AD" clId="Web-{BF8B7177-61AB-CC99-8012-9B08DFDD0E9A}" dt="2020-05-18T15:16:06.300" v="484"/>
          <ac:spMkLst>
            <pc:docMk/>
            <pc:sldMk cId="2210301344" sldId="257"/>
            <ac:spMk id="6" creationId="{693CAC07-7C5A-434A-BFA5-347B9FB6B0D5}"/>
          </ac:spMkLst>
        </pc:spChg>
        <pc:spChg chg="mod">
          <ac:chgData name="T Clarkson" userId="S::t.clarkson@toynbee.hants.sch.uk::33c75081-7a53-430a-8fab-727fde8286d0" providerId="AD" clId="Web-{BF8B7177-61AB-CC99-8012-9B08DFDD0E9A}" dt="2020-05-18T15:15:04.611" v="468" actId="20577"/>
          <ac:spMkLst>
            <pc:docMk/>
            <pc:sldMk cId="2210301344" sldId="257"/>
            <ac:spMk id="7" creationId="{00000000-0000-0000-0000-000000000000}"/>
          </ac:spMkLst>
        </pc:spChg>
        <pc:spChg chg="add mod">
          <ac:chgData name="T Clarkson" userId="S::t.clarkson@toynbee.hants.sch.uk::33c75081-7a53-430a-8fab-727fde8286d0" providerId="AD" clId="Web-{BF8B7177-61AB-CC99-8012-9B08DFDD0E9A}" dt="2020-05-18T15:29:21.935" v="682" actId="20577"/>
          <ac:spMkLst>
            <pc:docMk/>
            <pc:sldMk cId="2210301344" sldId="257"/>
            <ac:spMk id="10" creationId="{E0700585-1168-4CBF-B5D5-8DA5107BEB1E}"/>
          </ac:spMkLst>
        </pc:spChg>
        <pc:spChg chg="mod">
          <ac:chgData name="T Clarkson" userId="S::t.clarkson@toynbee.hants.sch.uk::33c75081-7a53-430a-8fab-727fde8286d0" providerId="AD" clId="Web-{BF8B7177-61AB-CC99-8012-9B08DFDD0E9A}" dt="2020-05-18T15:21:16.131" v="578" actId="20577"/>
          <ac:spMkLst>
            <pc:docMk/>
            <pc:sldMk cId="2210301344" sldId="257"/>
            <ac:spMk id="11" creationId="{86B1D339-75FB-4449-A550-43F7216F570D}"/>
          </ac:spMkLst>
        </pc:spChg>
        <pc:spChg chg="add mod">
          <ac:chgData name="T Clarkson" userId="S::t.clarkson@toynbee.hants.sch.uk::33c75081-7a53-430a-8fab-727fde8286d0" providerId="AD" clId="Web-{BF8B7177-61AB-CC99-8012-9B08DFDD0E9A}" dt="2020-05-18T15:37:21.410" v="895" actId="20577"/>
          <ac:spMkLst>
            <pc:docMk/>
            <pc:sldMk cId="2210301344" sldId="257"/>
            <ac:spMk id="12" creationId="{042A3A3A-89F2-47B7-8A86-AE3FC398B588}"/>
          </ac:spMkLst>
        </pc:spChg>
        <pc:spChg chg="del mod">
          <ac:chgData name="T Clarkson" userId="S::t.clarkson@toynbee.hants.sch.uk::33c75081-7a53-430a-8fab-727fde8286d0" providerId="AD" clId="Web-{BF8B7177-61AB-CC99-8012-9B08DFDD0E9A}" dt="2020-05-18T15:04:44.993" v="201"/>
          <ac:spMkLst>
            <pc:docMk/>
            <pc:sldMk cId="2210301344" sldId="257"/>
            <ac:spMk id="13" creationId="{D75587AF-103A-46DB-B64C-B474AF65FA88}"/>
          </ac:spMkLst>
        </pc:spChg>
        <pc:spChg chg="add mod">
          <ac:chgData name="T Clarkson" userId="S::t.clarkson@toynbee.hants.sch.uk::33c75081-7a53-430a-8fab-727fde8286d0" providerId="AD" clId="Web-{BF8B7177-61AB-CC99-8012-9B08DFDD0E9A}" dt="2020-05-18T15:34:27.659" v="761" actId="1076"/>
          <ac:spMkLst>
            <pc:docMk/>
            <pc:sldMk cId="2210301344" sldId="257"/>
            <ac:spMk id="15" creationId="{D0127B33-0D1D-43B0-AF81-11315A04DE68}"/>
          </ac:spMkLst>
        </pc:spChg>
        <pc:spChg chg="mod">
          <ac:chgData name="T Clarkson" userId="S::t.clarkson@toynbee.hants.sch.uk::33c75081-7a53-430a-8fab-727fde8286d0" providerId="AD" clId="Web-{BF8B7177-61AB-CC99-8012-9B08DFDD0E9A}" dt="2020-05-18T15:21:58.788" v="597"/>
          <ac:spMkLst>
            <pc:docMk/>
            <pc:sldMk cId="2210301344" sldId="257"/>
            <ac:spMk id="16" creationId="{788AE215-48D9-4BFD-9F8C-624F0082A08E}"/>
          </ac:spMkLst>
        </pc:spChg>
        <pc:spChg chg="mod">
          <ac:chgData name="T Clarkson" userId="S::t.clarkson@toynbee.hants.sch.uk::33c75081-7a53-430a-8fab-727fde8286d0" providerId="AD" clId="Web-{BF8B7177-61AB-CC99-8012-9B08DFDD0E9A}" dt="2020-05-18T15:15:10.252" v="471" actId="1076"/>
          <ac:spMkLst>
            <pc:docMk/>
            <pc:sldMk cId="2210301344" sldId="257"/>
            <ac:spMk id="17" creationId="{00000000-0000-0000-0000-000000000000}"/>
          </ac:spMkLst>
        </pc:spChg>
        <pc:spChg chg="add mod">
          <ac:chgData name="T Clarkson" userId="S::t.clarkson@toynbee.hants.sch.uk::33c75081-7a53-430a-8fab-727fde8286d0" providerId="AD" clId="Web-{BF8B7177-61AB-CC99-8012-9B08DFDD0E9A}" dt="2020-05-18T15:28:01.559" v="674" actId="14100"/>
          <ac:spMkLst>
            <pc:docMk/>
            <pc:sldMk cId="2210301344" sldId="257"/>
            <ac:spMk id="20" creationId="{56512906-7B28-4524-AA68-47110CB024CC}"/>
          </ac:spMkLst>
        </pc:spChg>
        <pc:spChg chg="add mod">
          <ac:chgData name="T Clarkson" userId="S::t.clarkson@toynbee.hants.sch.uk::33c75081-7a53-430a-8fab-727fde8286d0" providerId="AD" clId="Web-{BF8B7177-61AB-CC99-8012-9B08DFDD0E9A}" dt="2020-05-18T15:56:30.910" v="1248" actId="20577"/>
          <ac:spMkLst>
            <pc:docMk/>
            <pc:sldMk cId="2210301344" sldId="257"/>
            <ac:spMk id="22" creationId="{7195CBE8-68E9-43D2-A280-9ABBD088F9E3}"/>
          </ac:spMkLst>
        </pc:spChg>
        <pc:spChg chg="mod">
          <ac:chgData name="T Clarkson" userId="S::t.clarkson@toynbee.hants.sch.uk::33c75081-7a53-430a-8fab-727fde8286d0" providerId="AD" clId="Web-{BF8B7177-61AB-CC99-8012-9B08DFDD0E9A}" dt="2020-05-18T15:16:33.050" v="489" actId="1076"/>
          <ac:spMkLst>
            <pc:docMk/>
            <pc:sldMk cId="2210301344" sldId="257"/>
            <ac:spMk id="23" creationId="{8F082188-130C-4377-B428-90D7DD22B86C}"/>
          </ac:spMkLst>
        </pc:spChg>
        <pc:spChg chg="mod">
          <ac:chgData name="T Clarkson" userId="S::t.clarkson@toynbee.hants.sch.uk::33c75081-7a53-430a-8fab-727fde8286d0" providerId="AD" clId="Web-{BF8B7177-61AB-CC99-8012-9B08DFDD0E9A}" dt="2020-05-18T15:24:57.806" v="653" actId="1076"/>
          <ac:spMkLst>
            <pc:docMk/>
            <pc:sldMk cId="2210301344" sldId="257"/>
            <ac:spMk id="24" creationId="{5FA9BC54-F313-4696-939A-83E290992047}"/>
          </ac:spMkLst>
        </pc:spChg>
        <pc:spChg chg="mod">
          <ac:chgData name="T Clarkson" userId="S::t.clarkson@toynbee.hants.sch.uk::33c75081-7a53-430a-8fab-727fde8286d0" providerId="AD" clId="Web-{BF8B7177-61AB-CC99-8012-9B08DFDD0E9A}" dt="2020-05-18T15:19:01.020" v="558" actId="20577"/>
          <ac:spMkLst>
            <pc:docMk/>
            <pc:sldMk cId="2210301344" sldId="257"/>
            <ac:spMk id="26" creationId="{3392996C-95EF-4302-A658-5ABCE123119A}"/>
          </ac:spMkLst>
        </pc:spChg>
        <pc:spChg chg="mod">
          <ac:chgData name="T Clarkson" userId="S::t.clarkson@toynbee.hants.sch.uk::33c75081-7a53-430a-8fab-727fde8286d0" providerId="AD" clId="Web-{BF8B7177-61AB-CC99-8012-9B08DFDD0E9A}" dt="2020-05-18T15:21:58.898" v="598"/>
          <ac:spMkLst>
            <pc:docMk/>
            <pc:sldMk cId="2210301344" sldId="257"/>
            <ac:spMk id="32" creationId="{B3262720-B3FB-47F3-8DA8-FC769E0332FD}"/>
          </ac:spMkLst>
        </pc:spChg>
        <pc:grpChg chg="add mod">
          <ac:chgData name="T Clarkson" userId="S::t.clarkson@toynbee.hants.sch.uk::33c75081-7a53-430a-8fab-727fde8286d0" providerId="AD" clId="Web-{BF8B7177-61AB-CC99-8012-9B08DFDD0E9A}" dt="2020-05-18T15:15:14.970" v="472" actId="1076"/>
          <ac:grpSpMkLst>
            <pc:docMk/>
            <pc:sldMk cId="2210301344" sldId="257"/>
            <ac:grpSpMk id="2" creationId="{FD412564-3259-40CB-90F3-95A499B5CE9F}"/>
          </ac:grpSpMkLst>
        </pc:grpChg>
        <pc:picChg chg="add mod modCrop">
          <ac:chgData name="T Clarkson" userId="S::t.clarkson@toynbee.hants.sch.uk::33c75081-7a53-430a-8fab-727fde8286d0" providerId="AD" clId="Web-{BF8B7177-61AB-CC99-8012-9B08DFDD0E9A}" dt="2020-05-18T15:34:30.205" v="762" actId="1076"/>
          <ac:picMkLst>
            <pc:docMk/>
            <pc:sldMk cId="2210301344" sldId="257"/>
            <ac:picMk id="14" creationId="{8247DB4D-0091-4B6E-9F9E-59934E6BA2D8}"/>
          </ac:picMkLst>
        </pc:picChg>
        <pc:picChg chg="mod">
          <ac:chgData name="T Clarkson" userId="S::t.clarkson@toynbee.hants.sch.uk::33c75081-7a53-430a-8fab-727fde8286d0" providerId="AD" clId="Web-{BF8B7177-61AB-CC99-8012-9B08DFDD0E9A}" dt="2020-05-18T15:15:58.362" v="479" actId="14100"/>
          <ac:picMkLst>
            <pc:docMk/>
            <pc:sldMk cId="2210301344" sldId="257"/>
            <ac:picMk id="21" creationId="{AEF4F2A4-604B-4CF7-8839-92C857015C41}"/>
          </ac:picMkLst>
        </pc:picChg>
        <pc:cxnChg chg="add mod">
          <ac:chgData name="T Clarkson" userId="S::t.clarkson@toynbee.hants.sch.uk::33c75081-7a53-430a-8fab-727fde8286d0" providerId="AD" clId="Web-{BF8B7177-61AB-CC99-8012-9B08DFDD0E9A}" dt="2020-05-18T15:25:46.573" v="659" actId="1076"/>
          <ac:cxnSpMkLst>
            <pc:docMk/>
            <pc:sldMk cId="2210301344" sldId="257"/>
            <ac:cxnSpMk id="8" creationId="{361A3FD1-8C63-44B7-928E-CECD9B634268}"/>
          </ac:cxnSpMkLst>
        </pc:cxnChg>
        <pc:cxnChg chg="add mod">
          <ac:chgData name="T Clarkson" userId="S::t.clarkson@toynbee.hants.sch.uk::33c75081-7a53-430a-8fab-727fde8286d0" providerId="AD" clId="Web-{BF8B7177-61AB-CC99-8012-9B08DFDD0E9A}" dt="2020-05-18T15:28:37.372" v="678" actId="1076"/>
          <ac:cxnSpMkLst>
            <pc:docMk/>
            <pc:sldMk cId="2210301344" sldId="257"/>
            <ac:cxnSpMk id="9" creationId="{57E9EC7D-B623-4C52-9079-F538E721306C}"/>
          </ac:cxnSpMkLst>
        </pc:cxnChg>
      </pc:sldChg>
    </pc:docChg>
  </pc:docChgLst>
  <pc:docChgLst>
    <pc:chgData name="E Parker" userId="S::e.parker@toynbee.hants.sch.uk::bdc3a9b4-f12c-424a-a832-344dab446420" providerId="AD" clId="Web-{93C9D39F-AB54-3051-7F71-C282DA7B960D}"/>
    <pc:docChg chg="modSld">
      <pc:chgData name="E Parker" userId="S::e.parker@toynbee.hants.sch.uk::bdc3a9b4-f12c-424a-a832-344dab446420" providerId="AD" clId="Web-{93C9D39F-AB54-3051-7F71-C282DA7B960D}" dt="2022-07-01T08:28:54.876" v="12" actId="20577"/>
      <pc:docMkLst>
        <pc:docMk/>
      </pc:docMkLst>
      <pc:sldChg chg="modSp">
        <pc:chgData name="E Parker" userId="S::e.parker@toynbee.hants.sch.uk::bdc3a9b4-f12c-424a-a832-344dab446420" providerId="AD" clId="Web-{93C9D39F-AB54-3051-7F71-C282DA7B960D}" dt="2022-07-01T08:28:54.876" v="12" actId="20577"/>
        <pc:sldMkLst>
          <pc:docMk/>
          <pc:sldMk cId="2791968182" sldId="260"/>
        </pc:sldMkLst>
        <pc:spChg chg="mod">
          <ac:chgData name="E Parker" userId="S::e.parker@toynbee.hants.sch.uk::bdc3a9b4-f12c-424a-a832-344dab446420" providerId="AD" clId="Web-{93C9D39F-AB54-3051-7F71-C282DA7B960D}" dt="2022-07-01T08:28:54.876" v="12" actId="20577"/>
          <ac:spMkLst>
            <pc:docMk/>
            <pc:sldMk cId="2791968182" sldId="260"/>
            <ac:spMk id="18" creationId="{42594405-0680-4AF8-8F82-B9F4D21C003B}"/>
          </ac:spMkLst>
        </pc:spChg>
      </pc:sldChg>
    </pc:docChg>
  </pc:docChgLst>
  <pc:docChgLst>
    <pc:chgData name="T Clarkson" userId="S::t.clarkson@toynbee.hants.sch.uk::33c75081-7a53-430a-8fab-727fde8286d0" providerId="AD" clId="Web-{0BFF7F52-027C-6816-EC8E-265CBFC8CCBB}"/>
    <pc:docChg chg="modSld">
      <pc:chgData name="T Clarkson" userId="S::t.clarkson@toynbee.hants.sch.uk::33c75081-7a53-430a-8fab-727fde8286d0" providerId="AD" clId="Web-{0BFF7F52-027C-6816-EC8E-265CBFC8CCBB}" dt="2020-05-22T12:59:41.298" v="74" actId="1076"/>
      <pc:docMkLst>
        <pc:docMk/>
      </pc:docMkLst>
      <pc:sldChg chg="addSp delSp modSp">
        <pc:chgData name="T Clarkson" userId="S::t.clarkson@toynbee.hants.sch.uk::33c75081-7a53-430a-8fab-727fde8286d0" providerId="AD" clId="Web-{0BFF7F52-027C-6816-EC8E-265CBFC8CCBB}" dt="2020-05-22T12:58:10.565" v="61"/>
        <pc:sldMkLst>
          <pc:docMk/>
          <pc:sldMk cId="2210301344" sldId="257"/>
        </pc:sldMkLst>
        <pc:spChg chg="add mod">
          <ac:chgData name="T Clarkson" userId="S::t.clarkson@toynbee.hants.sch.uk::33c75081-7a53-430a-8fab-727fde8286d0" providerId="AD" clId="Web-{0BFF7F52-027C-6816-EC8E-265CBFC8CCBB}" dt="2020-05-22T12:55:56.488" v="42" actId="1076"/>
          <ac:spMkLst>
            <pc:docMk/>
            <pc:sldMk cId="2210301344" sldId="257"/>
            <ac:spMk id="3" creationId="{CAFF6C41-611E-4808-911F-F733BB921BA3}"/>
          </ac:spMkLst>
        </pc:spChg>
        <pc:spChg chg="add mod">
          <ac:chgData name="T Clarkson" userId="S::t.clarkson@toynbee.hants.sch.uk::33c75081-7a53-430a-8fab-727fde8286d0" providerId="AD" clId="Web-{0BFF7F52-027C-6816-EC8E-265CBFC8CCBB}" dt="2020-05-22T12:58:10.565" v="61"/>
          <ac:spMkLst>
            <pc:docMk/>
            <pc:sldMk cId="2210301344" sldId="257"/>
            <ac:spMk id="6" creationId="{30E6B388-9FA7-4CC0-A5D0-3F4A63A45311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2:54.864" v="5" actId="1076"/>
          <ac:spMkLst>
            <pc:docMk/>
            <pc:sldMk cId="2210301344" sldId="257"/>
            <ac:spMk id="30" creationId="{770A4ECD-46D9-4E76-A435-E923B24A9758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3:01.317" v="6" actId="1076"/>
          <ac:spMkLst>
            <pc:docMk/>
            <pc:sldMk cId="2210301344" sldId="257"/>
            <ac:spMk id="34" creationId="{39962395-2FCF-4801-81D5-6B902180F500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4:31.754" v="22" actId="20577"/>
          <ac:spMkLst>
            <pc:docMk/>
            <pc:sldMk cId="2210301344" sldId="257"/>
            <ac:spMk id="37" creationId="{4542E550-477C-42CA-9413-689805676DDA}"/>
          </ac:spMkLst>
        </pc:spChg>
        <pc:grpChg chg="mod">
          <ac:chgData name="T Clarkson" userId="S::t.clarkson@toynbee.hants.sch.uk::33c75081-7a53-430a-8fab-727fde8286d0" providerId="AD" clId="Web-{0BFF7F52-027C-6816-EC8E-265CBFC8CCBB}" dt="2020-05-22T12:52:37.349" v="3" actId="1076"/>
          <ac:grpSpMkLst>
            <pc:docMk/>
            <pc:sldMk cId="2210301344" sldId="257"/>
            <ac:grpSpMk id="35" creationId="{5B11D336-407C-4E89-9286-8AED505E7CCF}"/>
          </ac:grpSpMkLst>
        </pc:grpChg>
        <pc:picChg chg="add mod">
          <ac:chgData name="T Clarkson" userId="S::t.clarkson@toynbee.hants.sch.uk::33c75081-7a53-430a-8fab-727fde8286d0" providerId="AD" clId="Web-{0BFF7F52-027C-6816-EC8E-265CBFC8CCBB}" dt="2020-05-22T12:53:19.645" v="9" actId="1076"/>
          <ac:picMkLst>
            <pc:docMk/>
            <pc:sldMk cId="2210301344" sldId="257"/>
            <ac:picMk id="2" creationId="{752C67D5-8B0B-41BF-9F88-9A26DA1993E5}"/>
          </ac:picMkLst>
        </pc:picChg>
        <pc:picChg chg="add mod ord modCrop">
          <ac:chgData name="T Clarkson" userId="S::t.clarkson@toynbee.hants.sch.uk::33c75081-7a53-430a-8fab-727fde8286d0" providerId="AD" clId="Web-{0BFF7F52-027C-6816-EC8E-265CBFC8CCBB}" dt="2020-05-22T12:56:14.456" v="44"/>
          <ac:picMkLst>
            <pc:docMk/>
            <pc:sldMk cId="2210301344" sldId="257"/>
            <ac:picMk id="4" creationId="{5363F13E-FA83-4F2A-97F3-88DA490E6585}"/>
          </ac:picMkLst>
        </pc:picChg>
        <pc:picChg chg="del">
          <ac:chgData name="T Clarkson" userId="S::t.clarkson@toynbee.hants.sch.uk::33c75081-7a53-430a-8fab-727fde8286d0" providerId="AD" clId="Web-{0BFF7F52-027C-6816-EC8E-265CBFC8CCBB}" dt="2020-05-22T12:52:15.646" v="0"/>
          <ac:picMkLst>
            <pc:docMk/>
            <pc:sldMk cId="2210301344" sldId="257"/>
            <ac:picMk id="41" creationId="{B534510A-435B-450A-98A6-659A891A6E58}"/>
          </ac:picMkLst>
        </pc:picChg>
        <pc:cxnChg chg="mod">
          <ac:chgData name="T Clarkson" userId="S::t.clarkson@toynbee.hants.sch.uk::33c75081-7a53-430a-8fab-727fde8286d0" providerId="AD" clId="Web-{0BFF7F52-027C-6816-EC8E-265CBFC8CCBB}" dt="2020-05-22T12:52:46.036" v="4" actId="1076"/>
          <ac:cxnSpMkLst>
            <pc:docMk/>
            <pc:sldMk cId="2210301344" sldId="257"/>
            <ac:cxnSpMk id="31" creationId="{DF1DC763-C894-41F8-B4FD-A662B261CB86}"/>
          </ac:cxnSpMkLst>
        </pc:cxnChg>
      </pc:sldChg>
      <pc:sldChg chg="modSp">
        <pc:chgData name="T Clarkson" userId="S::t.clarkson@toynbee.hants.sch.uk::33c75081-7a53-430a-8fab-727fde8286d0" providerId="AD" clId="Web-{0BFF7F52-027C-6816-EC8E-265CBFC8CCBB}" dt="2020-05-22T12:59:41.298" v="74" actId="1076"/>
        <pc:sldMkLst>
          <pc:docMk/>
          <pc:sldMk cId="2791968182" sldId="260"/>
        </pc:sldMkLst>
        <pc:spChg chg="mod">
          <ac:chgData name="T Clarkson" userId="S::t.clarkson@toynbee.hants.sch.uk::33c75081-7a53-430a-8fab-727fde8286d0" providerId="AD" clId="Web-{0BFF7F52-027C-6816-EC8E-265CBFC8CCBB}" dt="2020-05-22T12:58:37.596" v="63" actId="1076"/>
          <ac:spMkLst>
            <pc:docMk/>
            <pc:sldMk cId="2791968182" sldId="260"/>
            <ac:spMk id="25" creationId="{6C946249-DAA7-451F-ADDD-A2321A180B8F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8:29.830" v="62" actId="1076"/>
          <ac:spMkLst>
            <pc:docMk/>
            <pc:sldMk cId="2791968182" sldId="260"/>
            <ac:spMk id="26" creationId="{C0BDE721-3C67-4C3C-A4A3-67BD9D8F1A2F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8:50.361" v="65" actId="1076"/>
          <ac:spMkLst>
            <pc:docMk/>
            <pc:sldMk cId="2791968182" sldId="260"/>
            <ac:spMk id="27" creationId="{1933BF9F-35A5-4D5B-96BD-04341BEE7EDF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8:46.689" v="64" actId="1076"/>
          <ac:spMkLst>
            <pc:docMk/>
            <pc:sldMk cId="2791968182" sldId="260"/>
            <ac:spMk id="28" creationId="{AD4605D8-5A43-4BB5-AD21-753F1307FC93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8:55.908" v="66" actId="1076"/>
          <ac:spMkLst>
            <pc:docMk/>
            <pc:sldMk cId="2791968182" sldId="260"/>
            <ac:spMk id="29" creationId="{A8DAB20B-D74A-4C14-86DF-D2ADA271841B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9:17.048" v="70" actId="1076"/>
          <ac:spMkLst>
            <pc:docMk/>
            <pc:sldMk cId="2791968182" sldId="260"/>
            <ac:spMk id="30" creationId="{6B40FAAC-8EE8-4D45-B744-42430F5F0B03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9:36.126" v="73" actId="1076"/>
          <ac:spMkLst>
            <pc:docMk/>
            <pc:sldMk cId="2791968182" sldId="260"/>
            <ac:spMk id="31" creationId="{1A1783A7-F101-4EF5-AE9A-A02D3C5B9988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9:31.845" v="72" actId="1076"/>
          <ac:spMkLst>
            <pc:docMk/>
            <pc:sldMk cId="2791968182" sldId="260"/>
            <ac:spMk id="32" creationId="{FFAAD930-EE38-4F89-9D36-C0876E41513B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9:24.736" v="71" actId="1076"/>
          <ac:spMkLst>
            <pc:docMk/>
            <pc:sldMk cId="2791968182" sldId="260"/>
            <ac:spMk id="33" creationId="{5A598043-7320-49DB-8553-A243CE4113EB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9:41.298" v="74" actId="1076"/>
          <ac:spMkLst>
            <pc:docMk/>
            <pc:sldMk cId="2791968182" sldId="260"/>
            <ac:spMk id="34" creationId="{0F206F98-3403-40CC-A6E7-9DD93882262B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9:09.095" v="68" actId="1076"/>
          <ac:spMkLst>
            <pc:docMk/>
            <pc:sldMk cId="2791968182" sldId="260"/>
            <ac:spMk id="35" creationId="{FE93E882-7DCC-4D07-97DB-0E14530611EB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9:12.533" v="69" actId="1076"/>
          <ac:spMkLst>
            <pc:docMk/>
            <pc:sldMk cId="2791968182" sldId="260"/>
            <ac:spMk id="36" creationId="{0BECB23C-2EDB-4827-9960-524A476EA287}"/>
          </ac:spMkLst>
        </pc:spChg>
        <pc:spChg chg="mod">
          <ac:chgData name="T Clarkson" userId="S::t.clarkson@toynbee.hants.sch.uk::33c75081-7a53-430a-8fab-727fde8286d0" providerId="AD" clId="Web-{0BFF7F52-027C-6816-EC8E-265CBFC8CCBB}" dt="2020-05-22T12:59:04.674" v="67" actId="1076"/>
          <ac:spMkLst>
            <pc:docMk/>
            <pc:sldMk cId="2791968182" sldId="260"/>
            <ac:spMk id="37" creationId="{2CB95A8A-EBF9-46F2-B51C-074E16120A7C}"/>
          </ac:spMkLst>
        </pc:spChg>
      </pc:sldChg>
    </pc:docChg>
  </pc:docChgLst>
  <pc:docChgLst>
    <pc:chgData name="T Clarkson" userId="S::t.clarkson@toynbee.hants.sch.uk::33c75081-7a53-430a-8fab-727fde8286d0" providerId="AD" clId="Web-{2CBA5C92-1EFD-D038-94CD-3F45D719DF38}"/>
    <pc:docChg chg="modSld">
      <pc:chgData name="T Clarkson" userId="S::t.clarkson@toynbee.hants.sch.uk::33c75081-7a53-430a-8fab-727fde8286d0" providerId="AD" clId="Web-{2CBA5C92-1EFD-D038-94CD-3F45D719DF38}" dt="2020-05-22T13:03:50.144" v="57"/>
      <pc:docMkLst>
        <pc:docMk/>
      </pc:docMkLst>
      <pc:sldChg chg="modSp">
        <pc:chgData name="T Clarkson" userId="S::t.clarkson@toynbee.hants.sch.uk::33c75081-7a53-430a-8fab-727fde8286d0" providerId="AD" clId="Web-{2CBA5C92-1EFD-D038-94CD-3F45D719DF38}" dt="2020-05-22T13:01:32.068" v="20" actId="20577"/>
        <pc:sldMkLst>
          <pc:docMk/>
          <pc:sldMk cId="2210301344" sldId="257"/>
        </pc:sldMkLst>
        <pc:spChg chg="mod">
          <ac:chgData name="T Clarkson" userId="S::t.clarkson@toynbee.hants.sch.uk::33c75081-7a53-430a-8fab-727fde8286d0" providerId="AD" clId="Web-{2CBA5C92-1EFD-D038-94CD-3F45D719DF38}" dt="2020-05-22T13:01:28.880" v="17" actId="20577"/>
          <ac:spMkLst>
            <pc:docMk/>
            <pc:sldMk cId="2210301344" sldId="257"/>
            <ac:spMk id="7" creationId="{00000000-0000-0000-0000-000000000000}"/>
          </ac:spMkLst>
        </pc:spChg>
        <pc:spChg chg="mod">
          <ac:chgData name="T Clarkson" userId="S::t.clarkson@toynbee.hants.sch.uk::33c75081-7a53-430a-8fab-727fde8286d0" providerId="AD" clId="Web-{2CBA5C92-1EFD-D038-94CD-3F45D719DF38}" dt="2020-05-22T13:01:32.068" v="20" actId="20577"/>
          <ac:spMkLst>
            <pc:docMk/>
            <pc:sldMk cId="2210301344" sldId="257"/>
            <ac:spMk id="10" creationId="{E0700585-1168-4CBF-B5D5-8DA5107BEB1E}"/>
          </ac:spMkLst>
        </pc:spChg>
        <pc:spChg chg="mod">
          <ac:chgData name="T Clarkson" userId="S::t.clarkson@toynbee.hants.sch.uk::33c75081-7a53-430a-8fab-727fde8286d0" providerId="AD" clId="Web-{2CBA5C92-1EFD-D038-94CD-3F45D719DF38}" dt="2020-05-22T13:01:21.443" v="10" actId="20577"/>
          <ac:spMkLst>
            <pc:docMk/>
            <pc:sldMk cId="2210301344" sldId="257"/>
            <ac:spMk id="30" creationId="{770A4ECD-46D9-4E76-A435-E923B24A9758}"/>
          </ac:spMkLst>
        </pc:spChg>
      </pc:sldChg>
      <pc:sldChg chg="modSp">
        <pc:chgData name="T Clarkson" userId="S::t.clarkson@toynbee.hants.sch.uk::33c75081-7a53-430a-8fab-727fde8286d0" providerId="AD" clId="Web-{2CBA5C92-1EFD-D038-94CD-3F45D719DF38}" dt="2020-05-22T13:01:57.755" v="43" actId="14100"/>
        <pc:sldMkLst>
          <pc:docMk/>
          <pc:sldMk cId="2791968182" sldId="260"/>
        </pc:sldMkLst>
        <pc:spChg chg="mod">
          <ac:chgData name="T Clarkson" userId="S::t.clarkson@toynbee.hants.sch.uk::33c75081-7a53-430a-8fab-727fde8286d0" providerId="AD" clId="Web-{2CBA5C92-1EFD-D038-94CD-3F45D719DF38}" dt="2020-05-22T13:01:57.755" v="43" actId="14100"/>
          <ac:spMkLst>
            <pc:docMk/>
            <pc:sldMk cId="2791968182" sldId="260"/>
            <ac:spMk id="8" creationId="{772694B9-2219-4D04-B255-C6BEED6BA7A3}"/>
          </ac:spMkLst>
        </pc:spChg>
        <pc:spChg chg="mod">
          <ac:chgData name="T Clarkson" userId="S::t.clarkson@toynbee.hants.sch.uk::33c75081-7a53-430a-8fab-727fde8286d0" providerId="AD" clId="Web-{2CBA5C92-1EFD-D038-94CD-3F45D719DF38}" dt="2020-05-22T13:01:47.630" v="32" actId="14100"/>
          <ac:spMkLst>
            <pc:docMk/>
            <pc:sldMk cId="2791968182" sldId="260"/>
            <ac:spMk id="9" creationId="{99583B07-3FCB-4295-994D-CFC194A36D0D}"/>
          </ac:spMkLst>
        </pc:spChg>
      </pc:sldChg>
      <pc:sldChg chg="modSp">
        <pc:chgData name="T Clarkson" userId="S::t.clarkson@toynbee.hants.sch.uk::33c75081-7a53-430a-8fab-727fde8286d0" providerId="AD" clId="Web-{2CBA5C92-1EFD-D038-94CD-3F45D719DF38}" dt="2020-05-22T13:03:50.144" v="57"/>
        <pc:sldMkLst>
          <pc:docMk/>
          <pc:sldMk cId="2360863234" sldId="261"/>
        </pc:sldMkLst>
        <pc:spChg chg="mod">
          <ac:chgData name="T Clarkson" userId="S::t.clarkson@toynbee.hants.sch.uk::33c75081-7a53-430a-8fab-727fde8286d0" providerId="AD" clId="Web-{2CBA5C92-1EFD-D038-94CD-3F45D719DF38}" dt="2020-05-22T13:02:06.536" v="46" actId="20577"/>
          <ac:spMkLst>
            <pc:docMk/>
            <pc:sldMk cId="2360863234" sldId="261"/>
            <ac:spMk id="10" creationId="{DCAEFDD3-AA52-451A-AA3F-C4F4ED5D2F17}"/>
          </ac:spMkLst>
        </pc:spChg>
        <pc:spChg chg="mod">
          <ac:chgData name="T Clarkson" userId="S::t.clarkson@toynbee.hants.sch.uk::33c75081-7a53-430a-8fab-727fde8286d0" providerId="AD" clId="Web-{2CBA5C92-1EFD-D038-94CD-3F45D719DF38}" dt="2020-05-22T13:02:08.677" v="51" actId="20577"/>
          <ac:spMkLst>
            <pc:docMk/>
            <pc:sldMk cId="2360863234" sldId="261"/>
            <ac:spMk id="44" creationId="{B7C2570A-3EF4-49B1-8BDB-6B94DA6A894F}"/>
          </ac:spMkLst>
        </pc:spChg>
        <pc:graphicFrameChg chg="mod modGraphic">
          <ac:chgData name="T Clarkson" userId="S::t.clarkson@toynbee.hants.sch.uk::33c75081-7a53-430a-8fab-727fde8286d0" providerId="AD" clId="Web-{2CBA5C92-1EFD-D038-94CD-3F45D719DF38}" dt="2020-05-22T13:03:50.144" v="57"/>
          <ac:graphicFrameMkLst>
            <pc:docMk/>
            <pc:sldMk cId="2360863234" sldId="261"/>
            <ac:graphicFrameMk id="52" creationId="{5D7C5003-3ADA-4101-B3EC-9D5FD8B0CE7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54D1-2641-4F7F-9F33-256CB14701D5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569-2CF8-4A16-B16E-AEDAC0769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7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54D1-2641-4F7F-9F33-256CB14701D5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569-2CF8-4A16-B16E-AEDAC0769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7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54D1-2641-4F7F-9F33-256CB14701D5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569-2CF8-4A16-B16E-AEDAC0769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6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54D1-2641-4F7F-9F33-256CB14701D5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569-2CF8-4A16-B16E-AEDAC0769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54D1-2641-4F7F-9F33-256CB14701D5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569-2CF8-4A16-B16E-AEDAC0769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5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54D1-2641-4F7F-9F33-256CB14701D5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569-2CF8-4A16-B16E-AEDAC0769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9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54D1-2641-4F7F-9F33-256CB14701D5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569-2CF8-4A16-B16E-AEDAC0769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54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54D1-2641-4F7F-9F33-256CB14701D5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569-2CF8-4A16-B16E-AEDAC0769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7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54D1-2641-4F7F-9F33-256CB14701D5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569-2CF8-4A16-B16E-AEDAC0769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83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54D1-2641-4F7F-9F33-256CB14701D5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569-2CF8-4A16-B16E-AEDAC0769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95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C54D1-2641-4F7F-9F33-256CB14701D5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B569-2CF8-4A16-B16E-AEDAC0769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368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54D1-2641-4F7F-9F33-256CB14701D5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B569-2CF8-4A16-B16E-AEDAC07690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6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eiche-baum-sommer-niederlassungen-309878/" TargetMode="External"/><Relationship Id="rId13" Type="http://schemas.openxmlformats.org/officeDocument/2006/relationships/hyperlink" Target="https://wawansetyadi257.blogspot.com/2012/10/10-bahan-dasar-pembuat-pasta-gigi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6.jpe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hyperlink" Target="https://pixabay.com/en/ocean-fish-wave-waves-bird-life-1221243/" TargetMode="External"/><Relationship Id="rId4" Type="http://schemas.openxmlformats.org/officeDocument/2006/relationships/hyperlink" Target="https://www.science.org.au/curious/space-time/mars" TargetMode="External"/><Relationship Id="rId9" Type="http://schemas.openxmlformats.org/officeDocument/2006/relationships/image" Target="../media/image5.png"/><Relationship Id="rId14" Type="http://schemas.openxmlformats.org/officeDocument/2006/relationships/hyperlink" Target="https://www.britannica.com/topic/evolution-of-the-atmosphere-170386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www.plankton-bloom.com/basic-concepts-2/c02-sequestration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ursoparalaunam.com/reacciones-de-combustion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picture containing drawing, device&#10;&#10;Description generated with very high confidence">
            <a:extLst>
              <a:ext uri="{FF2B5EF4-FFF2-40B4-BE49-F238E27FC236}">
                <a16:creationId xmlns:a16="http://schemas.microsoft.com/office/drawing/2014/main" id="{5363F13E-FA83-4F2A-97F3-88DA490E6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" r="153" b="8087"/>
          <a:stretch/>
        </p:blipFill>
        <p:spPr>
          <a:xfrm>
            <a:off x="3111513" y="5655195"/>
            <a:ext cx="1396286" cy="1137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06" y="0"/>
            <a:ext cx="912839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cs typeface="Calibri"/>
              </a:rPr>
              <a:t>Chemistry of the Atmosphere – Composition and Evolution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451" y="460890"/>
            <a:ext cx="441963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000" b="1" dirty="0"/>
              <a:t>1  (a). Composition of the atmosphere</a:t>
            </a:r>
            <a:endParaRPr lang="en-GB" sz="2000" b="1" dirty="0">
              <a:ea typeface="+mn-lt"/>
              <a:cs typeface="+mn-lt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7E9EC7D-B623-4C52-9079-F538E721306C}"/>
              </a:ext>
            </a:extLst>
          </p:cNvPr>
          <p:cNvCxnSpPr>
            <a:cxnSpLocks/>
          </p:cNvCxnSpPr>
          <p:nvPr/>
        </p:nvCxnSpPr>
        <p:spPr>
          <a:xfrm>
            <a:off x="4579803" y="460890"/>
            <a:ext cx="0" cy="6397110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0700585-1168-4CBF-B5D5-8DA5107BEB1E}"/>
              </a:ext>
            </a:extLst>
          </p:cNvPr>
          <p:cNvSpPr txBox="1"/>
          <p:nvPr/>
        </p:nvSpPr>
        <p:spPr>
          <a:xfrm>
            <a:off x="4588874" y="471810"/>
            <a:ext cx="398813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/>
              <a:t>2. Evolution of the atmosphere</a:t>
            </a:r>
            <a:endParaRPr lang="en-GB" sz="2000" b="1" dirty="0"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AFB101-4073-404A-9C87-22F8DA2924DE}"/>
              </a:ext>
            </a:extLst>
          </p:cNvPr>
          <p:cNvSpPr txBox="1"/>
          <p:nvPr/>
        </p:nvSpPr>
        <p:spPr>
          <a:xfrm>
            <a:off x="15605" y="886839"/>
            <a:ext cx="24882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1200" dirty="0"/>
              <a:t>For the last </a:t>
            </a:r>
            <a:r>
              <a:rPr lang="en-GB" sz="1200" b="1" dirty="0"/>
              <a:t>200 million years</a:t>
            </a:r>
            <a:r>
              <a:rPr lang="en-GB" sz="1200" dirty="0"/>
              <a:t>, the composition of the atmosphere has been </a:t>
            </a:r>
            <a:r>
              <a:rPr lang="en-GB" sz="1200" b="1" dirty="0"/>
              <a:t>much the same</a:t>
            </a:r>
            <a:r>
              <a:rPr lang="en-GB" sz="1200" dirty="0"/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F94E48-3F01-4E14-A113-C505BB812F74}"/>
              </a:ext>
            </a:extLst>
          </p:cNvPr>
          <p:cNvSpPr txBox="1"/>
          <p:nvPr/>
        </p:nvSpPr>
        <p:spPr>
          <a:xfrm>
            <a:off x="177790" y="1473406"/>
            <a:ext cx="247066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80% </a:t>
            </a:r>
            <a:r>
              <a:rPr lang="en-GB" sz="1200" b="1" dirty="0"/>
              <a:t>nitrogen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20% </a:t>
            </a:r>
            <a:r>
              <a:rPr lang="en-GB" sz="1200" b="1" dirty="0"/>
              <a:t>oxygen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Small amounts of other gases (including </a:t>
            </a:r>
            <a:r>
              <a:rPr lang="en-GB" sz="1200" b="1" dirty="0"/>
              <a:t>carbon dioxide, water vapour and noble gases</a:t>
            </a:r>
            <a:r>
              <a:rPr lang="en-GB" sz="1200" dirty="0"/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0A4ECD-46D9-4E76-A435-E923B24A9758}"/>
              </a:ext>
            </a:extLst>
          </p:cNvPr>
          <p:cNvSpPr txBox="1"/>
          <p:nvPr/>
        </p:nvSpPr>
        <p:spPr>
          <a:xfrm>
            <a:off x="3047" y="2680536"/>
            <a:ext cx="398813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/>
              <a:t>1 (b). The early atmosphere</a:t>
            </a:r>
            <a:endParaRPr lang="en-GB" sz="2000" b="1" dirty="0">
              <a:cs typeface="Calibri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F1DC763-C894-41F8-B4FD-A662B261CB86}"/>
              </a:ext>
            </a:extLst>
          </p:cNvPr>
          <p:cNvCxnSpPr>
            <a:cxnSpLocks/>
          </p:cNvCxnSpPr>
          <p:nvPr/>
        </p:nvCxnSpPr>
        <p:spPr>
          <a:xfrm flipH="1">
            <a:off x="-18738" y="2680994"/>
            <a:ext cx="4588874" cy="0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962395-2FCF-4801-81D5-6B902180F500}"/>
              </a:ext>
            </a:extLst>
          </p:cNvPr>
          <p:cNvSpPr txBox="1"/>
          <p:nvPr/>
        </p:nvSpPr>
        <p:spPr>
          <a:xfrm>
            <a:off x="21697" y="2970967"/>
            <a:ext cx="4564195" cy="2226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When the Earth first formed </a:t>
            </a:r>
            <a:r>
              <a:rPr lang="en-GB" sz="1200" b="1" dirty="0"/>
              <a:t>4.6 billion</a:t>
            </a:r>
            <a:r>
              <a:rPr lang="en-GB" sz="1200" dirty="0"/>
              <a:t> years ago, the atmosphere was very different.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/>
              <a:t>We </a:t>
            </a:r>
            <a:r>
              <a:rPr lang="en-GB" sz="1200" b="1" dirty="0"/>
              <a:t>cannot be certain</a:t>
            </a:r>
            <a:r>
              <a:rPr lang="en-GB" sz="1200" dirty="0"/>
              <a:t> what the early atmosphere was like as it happened a very long time ago, but scientists have a </a:t>
            </a:r>
            <a:r>
              <a:rPr lang="en-GB" sz="1200" b="1" dirty="0"/>
              <a:t>theory</a:t>
            </a:r>
            <a:r>
              <a:rPr lang="en-GB" sz="1200" dirty="0"/>
              <a:t> that is widely accepted:</a:t>
            </a:r>
          </a:p>
          <a:p>
            <a:pPr marL="685800" lvl="1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/>
              <a:t>During the first </a:t>
            </a:r>
            <a:r>
              <a:rPr lang="en-GB" sz="1200" b="1" dirty="0"/>
              <a:t>billion years</a:t>
            </a:r>
            <a:r>
              <a:rPr lang="en-GB" sz="1200" dirty="0"/>
              <a:t>, there was lots of </a:t>
            </a:r>
            <a:r>
              <a:rPr lang="en-GB" sz="1200" b="1" dirty="0"/>
              <a:t>volcanic activity</a:t>
            </a:r>
            <a:r>
              <a:rPr lang="en-GB" sz="1200" dirty="0"/>
              <a:t>, which released gases that formed the atmosphere.</a:t>
            </a:r>
            <a:endParaRPr lang="en-GB" sz="1200" b="1" dirty="0"/>
          </a:p>
          <a:p>
            <a:pPr marL="685800" lvl="1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/>
              <a:t>These gases consisted mainly of </a:t>
            </a:r>
            <a:r>
              <a:rPr lang="en-GB" sz="1200" b="1" dirty="0"/>
              <a:t>carbon dioxide</a:t>
            </a:r>
            <a:r>
              <a:rPr lang="en-GB" sz="1200" dirty="0"/>
              <a:t> and </a:t>
            </a:r>
            <a:r>
              <a:rPr lang="en-GB" sz="1200" b="1" dirty="0"/>
              <a:t>water vapour</a:t>
            </a:r>
            <a:r>
              <a:rPr lang="en-GB" sz="1200" dirty="0"/>
              <a:t> (which condensed to become the </a:t>
            </a:r>
            <a:r>
              <a:rPr lang="en-GB" sz="1200" b="1" dirty="0"/>
              <a:t>oceans</a:t>
            </a:r>
            <a:r>
              <a:rPr lang="en-GB" sz="1200" dirty="0"/>
              <a:t>).</a:t>
            </a:r>
          </a:p>
          <a:p>
            <a:pPr marL="685800" lvl="1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/>
              <a:t>The volcanoes also produced </a:t>
            </a:r>
            <a:r>
              <a:rPr lang="en-GB" sz="1200" b="1" dirty="0"/>
              <a:t>nitrogen</a:t>
            </a:r>
            <a:r>
              <a:rPr lang="en-GB" sz="1200" dirty="0"/>
              <a:t> which gradually built up in the atmosphere.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542E550-477C-42CA-9413-689805676DDA}"/>
              </a:ext>
            </a:extLst>
          </p:cNvPr>
          <p:cNvSpPr txBox="1"/>
          <p:nvPr/>
        </p:nvSpPr>
        <p:spPr>
          <a:xfrm>
            <a:off x="1697012" y="5159429"/>
            <a:ext cx="282315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2860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 startAt="4"/>
            </a:pPr>
            <a:r>
              <a:rPr lang="en-GB" sz="1200" dirty="0"/>
              <a:t>When the oceans formed, the carbon dioxide </a:t>
            </a:r>
            <a:r>
              <a:rPr lang="en-GB" sz="1200" b="1" dirty="0"/>
              <a:t>dissolved</a:t>
            </a:r>
            <a:r>
              <a:rPr lang="en-GB" sz="1200" dirty="0"/>
              <a:t> in the water and produced </a:t>
            </a:r>
            <a:r>
              <a:rPr lang="en-GB" sz="1200" b="1" dirty="0"/>
              <a:t>sediments</a:t>
            </a:r>
            <a:r>
              <a:rPr lang="en-GB" sz="1200" dirty="0"/>
              <a:t>.</a:t>
            </a:r>
            <a:endParaRPr lang="en-GB" sz="1200" dirty="0">
              <a:cs typeface="Calibri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11D336-407C-4E89-9286-8AED505E7CCF}"/>
              </a:ext>
            </a:extLst>
          </p:cNvPr>
          <p:cNvGrpSpPr/>
          <p:nvPr/>
        </p:nvGrpSpPr>
        <p:grpSpPr>
          <a:xfrm>
            <a:off x="2289507" y="727058"/>
            <a:ext cx="2299367" cy="1891477"/>
            <a:chOff x="2289507" y="889451"/>
            <a:chExt cx="2299367" cy="1891477"/>
          </a:xfrm>
        </p:grpSpPr>
        <p:pic>
          <p:nvPicPr>
            <p:cNvPr id="1028" name="Picture 4" descr="So you want to go to Mars... - Curious">
              <a:extLst>
                <a:ext uri="{FF2B5EF4-FFF2-40B4-BE49-F238E27FC236}">
                  <a16:creationId xmlns:a16="http://schemas.microsoft.com/office/drawing/2014/main" id="{C66BC981-C420-4229-8117-4E613DF5B1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23" r="52257" b="15269"/>
            <a:stretch/>
          </p:blipFill>
          <p:spPr bwMode="auto">
            <a:xfrm>
              <a:off x="2289507" y="889451"/>
              <a:ext cx="2041556" cy="1747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89003BD-3E59-474A-97A7-FAE74E7C7944}"/>
                </a:ext>
              </a:extLst>
            </p:cNvPr>
            <p:cNvSpPr/>
            <p:nvPr/>
          </p:nvSpPr>
          <p:spPr>
            <a:xfrm>
              <a:off x="2726571" y="2596262"/>
              <a:ext cx="186230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600" dirty="0">
                  <a:hlinkClick r:id="rId4"/>
                </a:rPr>
                <a:t>https://www.science.org.au/curious/space-time/mars</a:t>
              </a:r>
              <a:endParaRPr lang="en-GB" sz="600" dirty="0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714E309-C36A-4DEC-AF75-AF7D04B8437A}"/>
              </a:ext>
            </a:extLst>
          </p:cNvPr>
          <p:cNvSpPr txBox="1"/>
          <p:nvPr/>
        </p:nvSpPr>
        <p:spPr>
          <a:xfrm>
            <a:off x="4572000" y="815079"/>
            <a:ext cx="456419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200" dirty="0"/>
              <a:t>As the Earth evolved, the atmosphere changed. The amount of </a:t>
            </a:r>
            <a:r>
              <a:rPr lang="en-GB" sz="1200" b="1" dirty="0"/>
              <a:t>oxygen increased</a:t>
            </a:r>
            <a:r>
              <a:rPr lang="en-GB" sz="1200" dirty="0"/>
              <a:t> and </a:t>
            </a:r>
            <a:r>
              <a:rPr lang="en-GB" sz="1200" b="1" dirty="0"/>
              <a:t>carbon dioxide decreased:</a:t>
            </a:r>
            <a:endParaRPr lang="en-GB" sz="1200" dirty="0"/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2AB950F5-F36E-4F4D-8DA1-E522568FF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370601"/>
              </p:ext>
            </p:extLst>
          </p:nvPr>
        </p:nvGraphicFramePr>
        <p:xfrm>
          <a:off x="4697793" y="1294151"/>
          <a:ext cx="4188264" cy="18302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188264">
                  <a:extLst>
                    <a:ext uri="{9D8B030D-6E8A-4147-A177-3AD203B41FA5}">
                      <a16:colId xmlns:a16="http://schemas.microsoft.com/office/drawing/2014/main" val="2997384544"/>
                    </a:ext>
                  </a:extLst>
                </a:gridCol>
              </a:tblGrid>
              <a:tr h="26264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u="none" dirty="0">
                          <a:solidFill>
                            <a:srgbClr val="FF0066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oxygen increased</a:t>
                      </a:r>
                    </a:p>
                  </a:txBody>
                  <a:tcPr marL="57210" marR="572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2227542"/>
                  </a:ext>
                </a:extLst>
              </a:tr>
              <a:tr h="156761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Plants make their own food through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photosynthesis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endParaRPr lang="en-US" sz="1400" b="1" i="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400" b="1" i="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Algae first produced oxygen about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 billion years ago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 the next billion years, plants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evolved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the percentage of oxygen in the atmosphere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increased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a level that allowed animals to </a:t>
                      </a: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evolve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57210" marR="572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5595578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8F6D458B-5286-4696-9CB7-AFD65F25A4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113" t="51674" r="30313" b="31150"/>
          <a:stretch/>
        </p:blipFill>
        <p:spPr>
          <a:xfrm>
            <a:off x="5067913" y="1785982"/>
            <a:ext cx="3587251" cy="536459"/>
          </a:xfrm>
          <a:prstGeom prst="rect">
            <a:avLst/>
          </a:prstGeom>
        </p:spPr>
      </p:pic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C63FCB92-03F2-45FD-A6FC-1740ABCA3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95977"/>
              </p:ext>
            </p:extLst>
          </p:nvPr>
        </p:nvGraphicFramePr>
        <p:xfrm>
          <a:off x="4697635" y="3093372"/>
          <a:ext cx="2705323" cy="37450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05323">
                  <a:extLst>
                    <a:ext uri="{9D8B030D-6E8A-4147-A177-3AD203B41FA5}">
                      <a16:colId xmlns:a16="http://schemas.microsoft.com/office/drawing/2014/main" val="2997384544"/>
                    </a:ext>
                  </a:extLst>
                </a:gridCol>
              </a:tblGrid>
              <a:tr h="26339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u="non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How carbon dioxide decreased</a:t>
                      </a:r>
                    </a:p>
                  </a:txBody>
                  <a:tcPr marL="57210" marR="572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1272817"/>
                  </a:ext>
                </a:extLst>
              </a:tr>
              <a:tr h="3481618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There are 3 ways in which carbon dioxide was removed from the early atmosphere:</a:t>
                      </a:r>
                    </a:p>
                    <a:p>
                      <a:pPr marL="228600" lvl="0" indent="-2286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When the oceans formed, carbon dioxide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dissolved 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into the water and formed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soluble carbonates. 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These were then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precipitated 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as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sedimentary rocks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(e.g. limestone).</a:t>
                      </a:r>
                    </a:p>
                    <a:p>
                      <a:pPr marL="228600" lvl="0" indent="-2286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Carbon dioxide dissolved in the oceans was also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absorbed by algae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for photosynthesis.</a:t>
                      </a:r>
                    </a:p>
                    <a:p>
                      <a:pPr marL="228600" lvl="0" indent="-22860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+mj-lt"/>
                        <a:buAutoNum type="arabicPeriod"/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Carbon dioxide was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absorbed by plants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which then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died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Some of these became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fossil fuels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(coal, oil and gas) which contain carbon. Compression and heating over millions of years formed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trees into coal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and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plants/small organisms  into oil/natural gas.</a:t>
                      </a:r>
                      <a:endParaRPr lang="en-GB" sz="1200" b="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10" marR="572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640061"/>
                  </a:ext>
                </a:extLst>
              </a:tr>
            </a:tbl>
          </a:graphicData>
        </a:graphic>
      </p:graphicFrame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4FCCD087-F327-4E9C-A768-C461661E5797}"/>
              </a:ext>
            </a:extLst>
          </p:cNvPr>
          <p:cNvGrpSpPr/>
          <p:nvPr/>
        </p:nvGrpSpPr>
        <p:grpSpPr>
          <a:xfrm>
            <a:off x="7164289" y="2923799"/>
            <a:ext cx="1944423" cy="3960904"/>
            <a:chOff x="7164289" y="2923799"/>
            <a:chExt cx="1944423" cy="396090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EEBFA43-D51E-426F-8A79-3487AE28F7A8}"/>
                </a:ext>
              </a:extLst>
            </p:cNvPr>
            <p:cNvGrpSpPr/>
            <p:nvPr/>
          </p:nvGrpSpPr>
          <p:grpSpPr>
            <a:xfrm>
              <a:off x="7389959" y="2923799"/>
              <a:ext cx="1718753" cy="3883851"/>
              <a:chOff x="7389959" y="2923799"/>
              <a:chExt cx="1718753" cy="3883851"/>
            </a:xfrm>
          </p:grpSpPr>
          <p:pic>
            <p:nvPicPr>
              <p:cNvPr id="53" name="Picture 52" descr="A close up of a map&#10;&#10;Description automatically generated">
                <a:extLst>
                  <a:ext uri="{FF2B5EF4-FFF2-40B4-BE49-F238E27FC236}">
                    <a16:creationId xmlns:a16="http://schemas.microsoft.com/office/drawing/2014/main" id="{2FE97421-2BA3-4EA8-8821-C84CB0B0EB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7389959" y="4364423"/>
                <a:ext cx="925271" cy="820438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46C1F5F-15A2-4DC1-BB78-B5900F86C6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rcRect l="5720" r="2782"/>
              <a:stretch/>
            </p:blipFill>
            <p:spPr>
              <a:xfrm>
                <a:off x="8317637" y="4512258"/>
                <a:ext cx="782129" cy="593019"/>
              </a:xfrm>
              <a:prstGeom prst="rect">
                <a:avLst/>
              </a:prstGeom>
              <a:effectLst>
                <a:softEdge rad="31750"/>
              </a:effectLst>
            </p:spPr>
          </p:pic>
          <p:pic>
            <p:nvPicPr>
              <p:cNvPr id="1030" name="Picture 6" descr="evolution of the atmosphere | Composition &amp; Facts | Britannica">
                <a:extLst>
                  <a:ext uri="{FF2B5EF4-FFF2-40B4-BE49-F238E27FC236}">
                    <a16:creationId xmlns:a16="http://schemas.microsoft.com/office/drawing/2014/main" id="{37A30805-D87F-4EE6-BA62-B4B03C0785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22" b="7096"/>
              <a:stretch/>
            </p:blipFill>
            <p:spPr bwMode="auto">
              <a:xfrm>
                <a:off x="7447317" y="2923799"/>
                <a:ext cx="1661395" cy="1197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" descr="evolution of the atmosphere | Composition &amp; Facts | Britannica">
                <a:extLst>
                  <a:ext uri="{FF2B5EF4-FFF2-40B4-BE49-F238E27FC236}">
                    <a16:creationId xmlns:a16="http://schemas.microsoft.com/office/drawing/2014/main" id="{092F8CA9-16A2-4E7A-8A6A-0B8053C474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248" t="617" r="-226" b="6479"/>
              <a:stretch/>
            </p:blipFill>
            <p:spPr bwMode="auto">
              <a:xfrm>
                <a:off x="7447317" y="5609787"/>
                <a:ext cx="1661395" cy="11978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7" descr="A picture containing drawing, plant&#10;&#10;Description automatically generated">
                <a:extLst>
                  <a:ext uri="{FF2B5EF4-FFF2-40B4-BE49-F238E27FC236}">
                    <a16:creationId xmlns:a16="http://schemas.microsoft.com/office/drawing/2014/main" id="{3630D8AD-8194-45E0-9DCF-EE33FDD6B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 rot="198796" flipH="1">
                <a:off x="8144017" y="4882656"/>
                <a:ext cx="865990" cy="578264"/>
              </a:xfrm>
              <a:prstGeom prst="rect">
                <a:avLst/>
              </a:prstGeom>
            </p:spPr>
          </p:pic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F776DDE8-5EEA-410C-90A5-40713C028988}"/>
                  </a:ext>
                </a:extLst>
              </p:cNvPr>
              <p:cNvCxnSpPr>
                <a:cxnSpLocks/>
                <a:stCxn id="1030" idx="2"/>
              </p:cNvCxnSpPr>
              <p:nvPr/>
            </p:nvCxnSpPr>
            <p:spPr>
              <a:xfrm>
                <a:off x="8278015" y="4121662"/>
                <a:ext cx="0" cy="424926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F2D6A86C-CE0F-42E9-B815-3910D1475611}"/>
                  </a:ext>
                </a:extLst>
              </p:cNvPr>
              <p:cNvCxnSpPr>
                <a:cxnSpLocks/>
                <a:endCxn id="51" idx="0"/>
              </p:cNvCxnSpPr>
              <p:nvPr/>
            </p:nvCxnSpPr>
            <p:spPr>
              <a:xfrm>
                <a:off x="8278014" y="5184861"/>
                <a:ext cx="1" cy="424926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E29063A-FE23-4BD6-BEDE-66697CAA24E6}"/>
                </a:ext>
              </a:extLst>
            </p:cNvPr>
            <p:cNvSpPr/>
            <p:nvPr/>
          </p:nvSpPr>
          <p:spPr>
            <a:xfrm rot="16200000">
              <a:off x="5996482" y="5532230"/>
              <a:ext cx="252028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600" dirty="0">
                  <a:hlinkClick r:id="rId14"/>
                </a:rPr>
                <a:t>https://www.britannica.com/topic/evolution-of-the-atmosphere-1703862</a:t>
              </a:r>
              <a:endParaRPr lang="en-GB" sz="600" dirty="0"/>
            </a:p>
          </p:txBody>
        </p:sp>
      </p:grpSp>
      <p:pic>
        <p:nvPicPr>
          <p:cNvPr id="2" name="Picture 2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752C67D5-8B0B-41BF-9F88-9A26DA1993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0377" y="5121250"/>
            <a:ext cx="1543050" cy="1762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FF6C41-611E-4808-911F-F733BB921BA3}"/>
              </a:ext>
            </a:extLst>
          </p:cNvPr>
          <p:cNvSpPr txBox="1"/>
          <p:nvPr/>
        </p:nvSpPr>
        <p:spPr>
          <a:xfrm>
            <a:off x="1638925" y="5767466"/>
            <a:ext cx="146903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/>
              <a:t>The early atmosphere was very similar to that of </a:t>
            </a:r>
            <a:r>
              <a:rPr lang="en-GB" sz="1200" b="1" dirty="0"/>
              <a:t>Mars and Venus today</a:t>
            </a:r>
            <a:r>
              <a:rPr lang="en-GB" sz="1200" dirty="0"/>
              <a:t>.</a:t>
            </a:r>
            <a:r>
              <a:rPr lang="en-GB" sz="1200" dirty="0">
                <a:cs typeface="Calibri"/>
              </a:rPr>
              <a:t>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6B388-9FA7-4CC0-A5D0-3F4A63A45311}"/>
              </a:ext>
            </a:extLst>
          </p:cNvPr>
          <p:cNvSpPr txBox="1"/>
          <p:nvPr/>
        </p:nvSpPr>
        <p:spPr>
          <a:xfrm>
            <a:off x="3381532" y="5811187"/>
            <a:ext cx="538397" cy="369332"/>
          </a:xfrm>
          <a:prstGeom prst="rect">
            <a:avLst/>
          </a:prstGeom>
          <a:solidFill>
            <a:srgbClr val="EB7B31">
              <a:alpha val="94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CO</a:t>
            </a:r>
            <a:r>
              <a:rPr lang="en-GB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0301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6" y="0"/>
            <a:ext cx="912839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800" b="1" dirty="0">
                <a:cs typeface="Calibri"/>
              </a:rPr>
              <a:t>Chemistry of the Atmosphere – Greenhouse Gases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2694B9-2219-4D04-B255-C6BEED6BA7A3}"/>
              </a:ext>
            </a:extLst>
          </p:cNvPr>
          <p:cNvSpPr txBox="1"/>
          <p:nvPr/>
        </p:nvSpPr>
        <p:spPr>
          <a:xfrm>
            <a:off x="4434468" y="465608"/>
            <a:ext cx="401103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ea typeface="+mn-lt"/>
                <a:cs typeface="+mn-lt"/>
              </a:rPr>
              <a:t>3 (b). The greenhouse effect</a:t>
            </a:r>
            <a:endParaRPr lang="en-GB" sz="2000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583B07-3FCB-4295-994D-CFC194A36D0D}"/>
              </a:ext>
            </a:extLst>
          </p:cNvPr>
          <p:cNvSpPr txBox="1"/>
          <p:nvPr/>
        </p:nvSpPr>
        <p:spPr>
          <a:xfrm>
            <a:off x="9361" y="453614"/>
            <a:ext cx="383710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cs typeface="Calibri"/>
              </a:rPr>
              <a:t>3 (a). Greenhouse gases</a:t>
            </a:r>
            <a:endParaRPr lang="en-GB" sz="2000" dirty="0">
              <a:ea typeface="+mn-lt"/>
              <a:cs typeface="+mn-lt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DA0649A-5576-4B4F-8352-1A799F743377}"/>
              </a:ext>
            </a:extLst>
          </p:cNvPr>
          <p:cNvCxnSpPr>
            <a:cxnSpLocks/>
          </p:cNvCxnSpPr>
          <p:nvPr/>
        </p:nvCxnSpPr>
        <p:spPr>
          <a:xfrm flipH="1">
            <a:off x="0" y="2891452"/>
            <a:ext cx="4427983" cy="0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">
            <a:extLst>
              <a:ext uri="{FF2B5EF4-FFF2-40B4-BE49-F238E27FC236}">
                <a16:creationId xmlns:a16="http://schemas.microsoft.com/office/drawing/2014/main" id="{42594405-0680-4AF8-8F82-B9F4D21C003B}"/>
              </a:ext>
            </a:extLst>
          </p:cNvPr>
          <p:cNvSpPr txBox="1"/>
          <p:nvPr/>
        </p:nvSpPr>
        <p:spPr>
          <a:xfrm>
            <a:off x="-4" y="820179"/>
            <a:ext cx="442798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</a:rPr>
              <a:t>Greenhouse gases are gases in the atmosphere that </a:t>
            </a:r>
            <a:r>
              <a:rPr lang="en-GB" sz="1200" b="1" dirty="0">
                <a:ea typeface="+mn-lt"/>
                <a:cs typeface="+mn-lt"/>
              </a:rPr>
              <a:t>increase the temperature of the Earth</a:t>
            </a:r>
            <a:r>
              <a:rPr lang="en-GB" sz="1200" dirty="0">
                <a:ea typeface="+mn-lt"/>
                <a:cs typeface="+mn-lt"/>
              </a:rPr>
              <a:t>. They make the Earth warm enough to </a:t>
            </a:r>
            <a:r>
              <a:rPr lang="en-GB" sz="1200" b="1" dirty="0">
                <a:ea typeface="+mn-lt"/>
                <a:cs typeface="+mn-lt"/>
              </a:rPr>
              <a:t>support life</a:t>
            </a:r>
            <a:r>
              <a:rPr lang="en-GB" sz="1200" dirty="0">
                <a:ea typeface="+mn-lt"/>
                <a:cs typeface="+mn-lt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</a:rPr>
              <a:t>There are 3 greenhouse gases you need to know: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Water vapour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Carbon dioxide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Methane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A41D3A0-31C5-4959-8200-F85434F46EBC}"/>
              </a:ext>
            </a:extLst>
          </p:cNvPr>
          <p:cNvGrpSpPr/>
          <p:nvPr/>
        </p:nvGrpSpPr>
        <p:grpSpPr>
          <a:xfrm rot="456836">
            <a:off x="-222773" y="1843273"/>
            <a:ext cx="1301507" cy="1045761"/>
            <a:chOff x="-98550" y="1722229"/>
            <a:chExt cx="1301507" cy="1045761"/>
          </a:xfrm>
        </p:grpSpPr>
        <p:pic>
          <p:nvPicPr>
            <p:cNvPr id="2054" name="Picture 6" descr="Water molecule clipart - Clip Art Library">
              <a:extLst>
                <a:ext uri="{FF2B5EF4-FFF2-40B4-BE49-F238E27FC236}">
                  <a16:creationId xmlns:a16="http://schemas.microsoft.com/office/drawing/2014/main" id="{88E17E1D-9BE6-41B7-A98D-ADBD4856A3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4" b="22988"/>
            <a:stretch/>
          </p:blipFill>
          <p:spPr bwMode="auto">
            <a:xfrm rot="12872392">
              <a:off x="-98550" y="1912917"/>
              <a:ext cx="1301507" cy="855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EB0932C-8BB4-44B0-8978-AEA98517587A}"/>
                </a:ext>
              </a:extLst>
            </p:cNvPr>
            <p:cNvSpPr/>
            <p:nvPr/>
          </p:nvSpPr>
          <p:spPr>
            <a:xfrm rot="21143164">
              <a:off x="256882" y="2228764"/>
              <a:ext cx="37863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ea typeface="+mn-lt"/>
                  <a:cs typeface="+mn-lt"/>
                </a:rPr>
                <a:t>H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C946249-DAA7-451F-ADDD-A2321A180B8F}"/>
                </a:ext>
              </a:extLst>
            </p:cNvPr>
            <p:cNvSpPr/>
            <p:nvPr/>
          </p:nvSpPr>
          <p:spPr>
            <a:xfrm rot="21143164">
              <a:off x="798862" y="2251077"/>
              <a:ext cx="357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ea typeface="+mn-lt"/>
                  <a:cs typeface="+mn-lt"/>
                </a:rPr>
                <a:t>O</a:t>
              </a:r>
              <a:endParaRPr lang="en-GB" sz="2000" b="1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BDE721-3C67-4C3C-A4A3-67BD9D8F1A2F}"/>
                </a:ext>
              </a:extLst>
            </p:cNvPr>
            <p:cNvSpPr/>
            <p:nvPr/>
          </p:nvSpPr>
          <p:spPr>
            <a:xfrm rot="21143164">
              <a:off x="5873" y="1722229"/>
              <a:ext cx="357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ea typeface="+mn-lt"/>
                  <a:cs typeface="+mn-lt"/>
                </a:rPr>
                <a:t>O</a:t>
              </a:r>
              <a:endParaRPr lang="en-GB" sz="2000" b="1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8B1DFB1-FA21-44A3-84C1-7E3D28786714}"/>
              </a:ext>
            </a:extLst>
          </p:cNvPr>
          <p:cNvGrpSpPr/>
          <p:nvPr/>
        </p:nvGrpSpPr>
        <p:grpSpPr>
          <a:xfrm rot="21138898">
            <a:off x="1273543" y="1514961"/>
            <a:ext cx="1404474" cy="1539204"/>
            <a:chOff x="1588577" y="1350822"/>
            <a:chExt cx="1404474" cy="1499431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B8DC7709-7980-41EA-B85B-8E47069F5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493248">
              <a:off x="1620458" y="1560743"/>
              <a:ext cx="1499431" cy="107959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33BF9F-35A5-4D5B-96BD-04341BEE7EDF}"/>
                </a:ext>
              </a:extLst>
            </p:cNvPr>
            <p:cNvSpPr/>
            <p:nvPr/>
          </p:nvSpPr>
          <p:spPr>
            <a:xfrm rot="461102">
              <a:off x="2085580" y="1861694"/>
              <a:ext cx="3481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ea typeface="+mn-lt"/>
                  <a:cs typeface="+mn-lt"/>
                </a:rPr>
                <a:t>C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D4605D8-5A43-4BB5-AD21-753F1307FC93}"/>
                </a:ext>
              </a:extLst>
            </p:cNvPr>
            <p:cNvSpPr/>
            <p:nvPr/>
          </p:nvSpPr>
          <p:spPr>
            <a:xfrm rot="461102">
              <a:off x="1588577" y="2114510"/>
              <a:ext cx="357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ea typeface="+mn-lt"/>
                  <a:cs typeface="+mn-lt"/>
                </a:rPr>
                <a:t>O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8DAB20B-D74A-4C14-86DF-D2ADA271841B}"/>
                </a:ext>
              </a:extLst>
            </p:cNvPr>
            <p:cNvSpPr/>
            <p:nvPr/>
          </p:nvSpPr>
          <p:spPr>
            <a:xfrm rot="461102">
              <a:off x="2635261" y="1688014"/>
              <a:ext cx="357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ea typeface="+mn-lt"/>
                  <a:cs typeface="+mn-lt"/>
                </a:rPr>
                <a:t>O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0C0D9C-CB7E-48BA-911C-7D09D4914BE8}"/>
              </a:ext>
            </a:extLst>
          </p:cNvPr>
          <p:cNvGrpSpPr/>
          <p:nvPr/>
        </p:nvGrpSpPr>
        <p:grpSpPr>
          <a:xfrm>
            <a:off x="3046483" y="1201763"/>
            <a:ext cx="1202715" cy="1184351"/>
            <a:chOff x="3183148" y="1508362"/>
            <a:chExt cx="1202715" cy="1184351"/>
          </a:xfrm>
        </p:grpSpPr>
        <p:pic>
          <p:nvPicPr>
            <p:cNvPr id="2056" name="Picture 8" descr="Methane - SEG Wiki">
              <a:extLst>
                <a:ext uri="{FF2B5EF4-FFF2-40B4-BE49-F238E27FC236}">
                  <a16:creationId xmlns:a16="http://schemas.microsoft.com/office/drawing/2014/main" id="{A97DAB32-802F-4500-B38E-9E97EA40A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3239" y="1508362"/>
              <a:ext cx="1172624" cy="118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B40FAAC-8EE8-4D45-B744-42430F5F0B03}"/>
                </a:ext>
              </a:extLst>
            </p:cNvPr>
            <p:cNvSpPr/>
            <p:nvPr/>
          </p:nvSpPr>
          <p:spPr>
            <a:xfrm>
              <a:off x="3183148" y="2191748"/>
              <a:ext cx="357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ea typeface="+mn-lt"/>
                  <a:cs typeface="+mn-lt"/>
                </a:rPr>
                <a:t>H</a:t>
              </a:r>
              <a:endParaRPr lang="en-GB" sz="2000" b="1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1783A7-F101-4EF5-AE9A-A02D3C5B9988}"/>
                </a:ext>
              </a:extLst>
            </p:cNvPr>
            <p:cNvSpPr/>
            <p:nvPr/>
          </p:nvSpPr>
          <p:spPr>
            <a:xfrm>
              <a:off x="3887519" y="1974082"/>
              <a:ext cx="357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ea typeface="+mn-lt"/>
                  <a:cs typeface="+mn-lt"/>
                </a:rPr>
                <a:t>H</a:t>
              </a:r>
              <a:endParaRPr lang="en-GB" sz="2000" b="1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FAAD930-EE38-4F89-9D36-C0876E41513B}"/>
                </a:ext>
              </a:extLst>
            </p:cNvPr>
            <p:cNvSpPr/>
            <p:nvPr/>
          </p:nvSpPr>
          <p:spPr>
            <a:xfrm>
              <a:off x="3885050" y="2274347"/>
              <a:ext cx="357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ea typeface="+mn-lt"/>
                  <a:cs typeface="+mn-lt"/>
                </a:rPr>
                <a:t>H</a:t>
              </a:r>
              <a:endParaRPr lang="en-GB" sz="2000" b="1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A598043-7320-49DB-8553-A243CE4113EB}"/>
                </a:ext>
              </a:extLst>
            </p:cNvPr>
            <p:cNvSpPr/>
            <p:nvPr/>
          </p:nvSpPr>
          <p:spPr>
            <a:xfrm>
              <a:off x="3560771" y="1533850"/>
              <a:ext cx="357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ea typeface="+mn-lt"/>
                  <a:cs typeface="+mn-lt"/>
                </a:rPr>
                <a:t>H</a:t>
              </a:r>
              <a:endParaRPr lang="en-GB" sz="2000" b="1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F206F98-3403-40CC-A6E7-9DD93882262B}"/>
                </a:ext>
              </a:extLst>
            </p:cNvPr>
            <p:cNvSpPr/>
            <p:nvPr/>
          </p:nvSpPr>
          <p:spPr>
            <a:xfrm>
              <a:off x="3609933" y="1973083"/>
              <a:ext cx="3481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ea typeface="+mn-lt"/>
                  <a:cs typeface="+mn-lt"/>
                </a:rPr>
                <a:t>C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1">
            <a:extLst>
              <a:ext uri="{FF2B5EF4-FFF2-40B4-BE49-F238E27FC236}">
                <a16:creationId xmlns:a16="http://schemas.microsoft.com/office/drawing/2014/main" id="{E2B9F299-70A7-4290-BCC3-2279FD6FE049}"/>
              </a:ext>
            </a:extLst>
          </p:cNvPr>
          <p:cNvSpPr txBox="1"/>
          <p:nvPr/>
        </p:nvSpPr>
        <p:spPr>
          <a:xfrm>
            <a:off x="4409030" y="809955"/>
            <a:ext cx="4734969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ea typeface="+mn-lt"/>
                <a:cs typeface="+mn-lt"/>
              </a:rPr>
              <a:t>The greenhouse effect is how the Earth is warmed by greenhouse gases.</a:t>
            </a:r>
          </a:p>
          <a:p>
            <a:r>
              <a:rPr lang="en-GB" sz="1200" b="1" dirty="0">
                <a:ea typeface="+mn-lt"/>
                <a:cs typeface="+mn-lt"/>
              </a:rPr>
              <a:t>How it works:</a:t>
            </a: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5B29784B-056F-4DDC-850F-57694838437E}"/>
              </a:ext>
            </a:extLst>
          </p:cNvPr>
          <p:cNvSpPr txBox="1"/>
          <p:nvPr/>
        </p:nvSpPr>
        <p:spPr>
          <a:xfrm>
            <a:off x="4730090" y="1256381"/>
            <a:ext cx="4270897" cy="148758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Electromagnetic radiation passes through the Earth’s atmosphere.</a:t>
            </a:r>
          </a:p>
          <a:p>
            <a:pPr marL="22860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The Earth </a:t>
            </a:r>
            <a:r>
              <a:rPr lang="en-GB" sz="1200" b="1" dirty="0">
                <a:ea typeface="+mn-lt"/>
                <a:cs typeface="+mn-lt"/>
              </a:rPr>
              <a:t>absorbs</a:t>
            </a:r>
            <a:r>
              <a:rPr lang="en-GB" sz="1200" dirty="0">
                <a:ea typeface="+mn-lt"/>
                <a:cs typeface="+mn-lt"/>
              </a:rPr>
              <a:t> most of the radiation and </a:t>
            </a:r>
            <a:r>
              <a:rPr lang="en-GB" sz="1200" b="1" dirty="0">
                <a:ea typeface="+mn-lt"/>
                <a:cs typeface="+mn-lt"/>
              </a:rPr>
              <a:t>heats up</a:t>
            </a:r>
            <a:r>
              <a:rPr lang="en-GB" sz="1200" dirty="0">
                <a:ea typeface="+mn-lt"/>
                <a:cs typeface="+mn-lt"/>
              </a:rPr>
              <a:t>.</a:t>
            </a:r>
          </a:p>
          <a:p>
            <a:pPr marL="22860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The Earth </a:t>
            </a:r>
            <a:r>
              <a:rPr lang="en-GB" sz="1200" b="1" dirty="0">
                <a:ea typeface="+mn-lt"/>
                <a:cs typeface="+mn-lt"/>
              </a:rPr>
              <a:t>emits</a:t>
            </a:r>
            <a:r>
              <a:rPr lang="en-GB" sz="1200" dirty="0">
                <a:ea typeface="+mn-lt"/>
                <a:cs typeface="+mn-lt"/>
              </a:rPr>
              <a:t> </a:t>
            </a:r>
            <a:r>
              <a:rPr lang="en-GB" sz="1200" b="1" dirty="0">
                <a:ea typeface="+mn-lt"/>
                <a:cs typeface="+mn-lt"/>
              </a:rPr>
              <a:t>infrared radiation</a:t>
            </a:r>
            <a:r>
              <a:rPr lang="en-GB" sz="1200" dirty="0">
                <a:ea typeface="+mn-lt"/>
                <a:cs typeface="+mn-lt"/>
              </a:rPr>
              <a:t>.</a:t>
            </a:r>
          </a:p>
          <a:p>
            <a:pPr marL="22860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Some of the infrared radiation goes into </a:t>
            </a:r>
            <a:r>
              <a:rPr lang="en-GB" sz="1200" b="1" dirty="0">
                <a:ea typeface="+mn-lt"/>
                <a:cs typeface="+mn-lt"/>
              </a:rPr>
              <a:t>space</a:t>
            </a:r>
            <a:r>
              <a:rPr lang="en-GB" sz="1200" dirty="0">
                <a:ea typeface="+mn-lt"/>
                <a:cs typeface="+mn-lt"/>
              </a:rPr>
              <a:t>.</a:t>
            </a:r>
          </a:p>
          <a:p>
            <a:pPr marL="228600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Greenhouse gases </a:t>
            </a:r>
            <a:r>
              <a:rPr lang="en-GB" sz="1200" b="1" dirty="0">
                <a:ea typeface="+mn-lt"/>
                <a:cs typeface="+mn-lt"/>
              </a:rPr>
              <a:t>absorb</a:t>
            </a:r>
            <a:r>
              <a:rPr lang="en-GB" sz="1200" dirty="0">
                <a:ea typeface="+mn-lt"/>
                <a:cs typeface="+mn-lt"/>
              </a:rPr>
              <a:t> the infrared and </a:t>
            </a:r>
            <a:r>
              <a:rPr lang="en-GB" sz="1200" b="1" dirty="0">
                <a:ea typeface="+mn-lt"/>
                <a:cs typeface="+mn-lt"/>
              </a:rPr>
              <a:t>release energy</a:t>
            </a:r>
            <a:r>
              <a:rPr lang="en-GB" sz="1200" dirty="0">
                <a:ea typeface="+mn-lt"/>
                <a:cs typeface="+mn-lt"/>
              </a:rPr>
              <a:t> in all directions. This warms up the Earth’s </a:t>
            </a:r>
            <a:r>
              <a:rPr lang="en-GB" sz="1200" b="1" dirty="0">
                <a:ea typeface="+mn-lt"/>
                <a:cs typeface="+mn-lt"/>
              </a:rPr>
              <a:t>lower atmosphere</a:t>
            </a:r>
            <a:r>
              <a:rPr lang="en-GB" sz="1200" dirty="0">
                <a:ea typeface="+mn-lt"/>
                <a:cs typeface="+mn-lt"/>
              </a:rPr>
              <a:t>.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4DD65E8-ADD2-4B4A-8CC1-DB025EE214CE}"/>
              </a:ext>
            </a:extLst>
          </p:cNvPr>
          <p:cNvCxnSpPr>
            <a:cxnSpLocks/>
          </p:cNvCxnSpPr>
          <p:nvPr/>
        </p:nvCxnSpPr>
        <p:spPr>
          <a:xfrm>
            <a:off x="4427985" y="460890"/>
            <a:ext cx="0" cy="2419114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5D23DC2-36D4-42AB-9DB6-C083F4577992}"/>
              </a:ext>
            </a:extLst>
          </p:cNvPr>
          <p:cNvGrpSpPr/>
          <p:nvPr/>
        </p:nvGrpSpPr>
        <p:grpSpPr>
          <a:xfrm>
            <a:off x="2344924" y="2336948"/>
            <a:ext cx="1405498" cy="516673"/>
            <a:chOff x="2151990" y="2247420"/>
            <a:chExt cx="1405498" cy="516673"/>
          </a:xfrm>
        </p:grpSpPr>
        <p:pic>
          <p:nvPicPr>
            <p:cNvPr id="1026" name="Picture 2" descr="Nitrous Oxide 2.0 | Air Liquide UK">
              <a:extLst>
                <a:ext uri="{FF2B5EF4-FFF2-40B4-BE49-F238E27FC236}">
                  <a16:creationId xmlns:a16="http://schemas.microsoft.com/office/drawing/2014/main" id="{13233D13-FF2D-42EC-8711-91A9400BC2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89" t="13965" r="38937" b="13965"/>
            <a:stretch/>
          </p:blipFill>
          <p:spPr bwMode="auto">
            <a:xfrm rot="16487899">
              <a:off x="2678182" y="1825916"/>
              <a:ext cx="410906" cy="13477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E93E882-7DCC-4D07-97DB-0E14530611EB}"/>
                </a:ext>
              </a:extLst>
            </p:cNvPr>
            <p:cNvSpPr/>
            <p:nvPr/>
          </p:nvSpPr>
          <p:spPr>
            <a:xfrm>
              <a:off x="2580676" y="2297026"/>
              <a:ext cx="3529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ea typeface="+mn-lt"/>
                  <a:cs typeface="+mn-lt"/>
                </a:rPr>
                <a:t>N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BECB23C-2EDB-4827-9960-524A476EA287}"/>
                </a:ext>
              </a:extLst>
            </p:cNvPr>
            <p:cNvSpPr/>
            <p:nvPr/>
          </p:nvSpPr>
          <p:spPr>
            <a:xfrm>
              <a:off x="2151990" y="2247420"/>
              <a:ext cx="35298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ea typeface="+mn-lt"/>
                  <a:cs typeface="+mn-lt"/>
                </a:rPr>
                <a:t>N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CB95A8A-EBF9-46F2-B51C-074E16120A7C}"/>
                </a:ext>
              </a:extLst>
            </p:cNvPr>
            <p:cNvSpPr/>
            <p:nvPr/>
          </p:nvSpPr>
          <p:spPr>
            <a:xfrm>
              <a:off x="3084550" y="2363983"/>
              <a:ext cx="3577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chemeClr val="bg1"/>
                  </a:solidFill>
                  <a:ea typeface="+mn-lt"/>
                  <a:cs typeface="+mn-lt"/>
                </a:rPr>
                <a:t>O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E074976A-7160-4DD8-8D00-FDDB427F3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942940"/>
              </p:ext>
            </p:extLst>
          </p:nvPr>
        </p:nvGraphicFramePr>
        <p:xfrm>
          <a:off x="3277668" y="2964544"/>
          <a:ext cx="3166540" cy="16287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66540">
                  <a:extLst>
                    <a:ext uri="{9D8B030D-6E8A-4147-A177-3AD203B41FA5}">
                      <a16:colId xmlns:a16="http://schemas.microsoft.com/office/drawing/2014/main" val="2997384544"/>
                    </a:ext>
                  </a:extLst>
                </a:gridCol>
              </a:tblGrid>
              <a:tr h="2250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u="none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Greenhouse Effect</a:t>
                      </a:r>
                    </a:p>
                  </a:txBody>
                  <a:tcPr marL="57210" marR="572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1272817"/>
                  </a:ext>
                </a:extLst>
              </a:tr>
              <a:tr h="140375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is the emission of greenhouse gases through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natural causes.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Carbon dioxide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 produced through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respiration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animals and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volcanic activity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Methane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 produced through the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formation of coal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decomposition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(usually in wetlands).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10" marR="572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640061"/>
                  </a:ext>
                </a:extLst>
              </a:tr>
            </a:tbl>
          </a:graphicData>
        </a:graphic>
      </p:graphicFrame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34B13539-C8F8-40D6-BF6E-F2DBD830A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805665"/>
              </p:ext>
            </p:extLst>
          </p:nvPr>
        </p:nvGraphicFramePr>
        <p:xfrm>
          <a:off x="3300329" y="4597057"/>
          <a:ext cx="3143879" cy="225706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143879">
                  <a:extLst>
                    <a:ext uri="{9D8B030D-6E8A-4147-A177-3AD203B41FA5}">
                      <a16:colId xmlns:a16="http://schemas.microsoft.com/office/drawing/2014/main" val="2997384544"/>
                    </a:ext>
                  </a:extLst>
                </a:gridCol>
              </a:tblGrid>
              <a:tr h="22733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400" b="1" u="none" dirty="0">
                          <a:solidFill>
                            <a:srgbClr val="FF66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Enhanced Greenhouse Effect</a:t>
                      </a:r>
                    </a:p>
                  </a:txBody>
                  <a:tcPr marL="57210" marR="572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1272817"/>
                  </a:ext>
                </a:extLst>
              </a:tr>
              <a:tr h="202973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This is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overproduction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of greenhouse gases due to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human activities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Carbon dioxide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 released through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deforestation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the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burning of fossil fuels 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(coal, oil, and gas).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Methane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 released through the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decomposition of landfills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burning biomass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digestive emissions 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from cattle.</a:t>
                      </a:r>
                    </a:p>
                    <a:p>
                      <a:pPr marL="171450" indent="-17145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Nitrous oxides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are released through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car exhaust fumes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12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fertilisers</a:t>
                      </a:r>
                      <a:r>
                        <a:rPr lang="en-GB" sz="1200" b="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used on farms.</a:t>
                      </a:r>
                      <a:endParaRPr lang="en-GB" sz="1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210" marR="5721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8640061"/>
                  </a:ext>
                </a:extLst>
              </a:tr>
            </a:tbl>
          </a:graphicData>
        </a:graphic>
      </p:graphicFrame>
      <p:grpSp>
        <p:nvGrpSpPr>
          <p:cNvPr id="58" name="Group 57">
            <a:extLst>
              <a:ext uri="{FF2B5EF4-FFF2-40B4-BE49-F238E27FC236}">
                <a16:creationId xmlns:a16="http://schemas.microsoft.com/office/drawing/2014/main" id="{4E4AFB71-ECE6-45F1-92CD-DBAD6C66984A}"/>
              </a:ext>
            </a:extLst>
          </p:cNvPr>
          <p:cNvGrpSpPr/>
          <p:nvPr/>
        </p:nvGrpSpPr>
        <p:grpSpPr>
          <a:xfrm>
            <a:off x="6538651" y="3067557"/>
            <a:ext cx="2530450" cy="1650945"/>
            <a:chOff x="6539019" y="3068357"/>
            <a:chExt cx="2530450" cy="1650945"/>
          </a:xfrm>
        </p:grpSpPr>
        <p:pic>
          <p:nvPicPr>
            <p:cNvPr id="1028" name="Picture 4" descr="V- C02 sequestration – Plankton Bloom">
              <a:extLst>
                <a:ext uri="{FF2B5EF4-FFF2-40B4-BE49-F238E27FC236}">
                  <a16:creationId xmlns:a16="http://schemas.microsoft.com/office/drawing/2014/main" id="{3472F1E2-4343-470F-8195-C6230B89B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784" r="50352" b="-1"/>
            <a:stretch/>
          </p:blipFill>
          <p:spPr bwMode="auto">
            <a:xfrm>
              <a:off x="6539019" y="3079805"/>
              <a:ext cx="2530450" cy="1639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79AD75-64F8-4B20-B28A-C5DA99B8F37F}"/>
                </a:ext>
              </a:extLst>
            </p:cNvPr>
            <p:cNvSpPr/>
            <p:nvPr/>
          </p:nvSpPr>
          <p:spPr>
            <a:xfrm>
              <a:off x="6561282" y="3068357"/>
              <a:ext cx="2508187" cy="1628860"/>
            </a:xfrm>
            <a:prstGeom prst="rect">
              <a:avLst/>
            </a:prstGeom>
            <a:noFill/>
            <a:ln w="57150">
              <a:solidFill>
                <a:srgbClr val="00B05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BDBBCEB-3F11-4A59-A993-62F16B869A33}"/>
              </a:ext>
            </a:extLst>
          </p:cNvPr>
          <p:cNvGrpSpPr/>
          <p:nvPr/>
        </p:nvGrpSpPr>
        <p:grpSpPr>
          <a:xfrm>
            <a:off x="6548384" y="4941036"/>
            <a:ext cx="2530450" cy="1654591"/>
            <a:chOff x="6911218" y="4781478"/>
            <a:chExt cx="2530450" cy="1654591"/>
          </a:xfrm>
        </p:grpSpPr>
        <p:pic>
          <p:nvPicPr>
            <p:cNvPr id="65" name="Picture 4" descr="V- C02 sequestration – Plankton Bloom">
              <a:extLst>
                <a:ext uri="{FF2B5EF4-FFF2-40B4-BE49-F238E27FC236}">
                  <a16:creationId xmlns:a16="http://schemas.microsoft.com/office/drawing/2014/main" id="{4A6B9893-FD22-484F-9A40-396FDA80D8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04" t="16719" r="248" b="604"/>
            <a:stretch/>
          </p:blipFill>
          <p:spPr bwMode="auto">
            <a:xfrm>
              <a:off x="6911218" y="4807209"/>
              <a:ext cx="2530450" cy="162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7FBF095-3C2D-48BC-9990-76E4E7964362}"/>
                </a:ext>
              </a:extLst>
            </p:cNvPr>
            <p:cNvSpPr/>
            <p:nvPr/>
          </p:nvSpPr>
          <p:spPr>
            <a:xfrm>
              <a:off x="6912110" y="4781478"/>
              <a:ext cx="2509200" cy="1630800"/>
            </a:xfrm>
            <a:prstGeom prst="rect">
              <a:avLst/>
            </a:prstGeom>
            <a:noFill/>
            <a:ln w="57150">
              <a:solidFill>
                <a:srgbClr val="FF6600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211EB43-C58A-482E-B25F-C4D74C7512FF}"/>
              </a:ext>
            </a:extLst>
          </p:cNvPr>
          <p:cNvSpPr/>
          <p:nvPr/>
        </p:nvSpPr>
        <p:spPr>
          <a:xfrm>
            <a:off x="6584692" y="6679694"/>
            <a:ext cx="2643321" cy="186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600" dirty="0">
                <a:hlinkClick r:id="rId7"/>
              </a:rPr>
              <a:t>http://www.plankton-bloom.com/basic-concepts-2/c02-sequestration/</a:t>
            </a:r>
            <a:endParaRPr lang="en-GB" sz="600" dirty="0"/>
          </a:p>
        </p:txBody>
      </p:sp>
      <p:sp>
        <p:nvSpPr>
          <p:cNvPr id="64" name="TextBox 1">
            <a:extLst>
              <a:ext uri="{FF2B5EF4-FFF2-40B4-BE49-F238E27FC236}">
                <a16:creationId xmlns:a16="http://schemas.microsoft.com/office/drawing/2014/main" id="{06CE4B08-2C3C-4618-9564-20DA3C7ECC5D}"/>
              </a:ext>
            </a:extLst>
          </p:cNvPr>
          <p:cNvSpPr txBox="1"/>
          <p:nvPr/>
        </p:nvSpPr>
        <p:spPr>
          <a:xfrm>
            <a:off x="-14181" y="2901394"/>
            <a:ext cx="3291849" cy="3634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</a:rPr>
              <a:t>The </a:t>
            </a:r>
            <a:r>
              <a:rPr lang="en-GB" sz="1200" b="1" dirty="0">
                <a:ea typeface="+mn-lt"/>
                <a:cs typeface="+mn-lt"/>
              </a:rPr>
              <a:t>carbon footprint</a:t>
            </a:r>
            <a:r>
              <a:rPr lang="en-GB" sz="1200" dirty="0">
                <a:ea typeface="+mn-lt"/>
                <a:cs typeface="+mn-lt"/>
              </a:rPr>
              <a:t> of something is the </a:t>
            </a:r>
            <a:r>
              <a:rPr lang="en-GB" sz="1200" b="1" dirty="0">
                <a:ea typeface="+mn-lt"/>
                <a:cs typeface="+mn-lt"/>
              </a:rPr>
              <a:t>total amount of greenhouse gases it produces</a:t>
            </a:r>
            <a:r>
              <a:rPr lang="en-GB" sz="1200" dirty="0">
                <a:ea typeface="+mn-lt"/>
                <a:cs typeface="+mn-lt"/>
              </a:rPr>
              <a:t> during its lifetime.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</a:rPr>
              <a:t>To calculate the carbon footprint of an </a:t>
            </a:r>
            <a:r>
              <a:rPr lang="en-GB" sz="1200" b="1" dirty="0">
                <a:ea typeface="+mn-lt"/>
                <a:cs typeface="+mn-lt"/>
              </a:rPr>
              <a:t>object</a:t>
            </a:r>
            <a:r>
              <a:rPr lang="en-GB" sz="1200" dirty="0">
                <a:ea typeface="+mn-lt"/>
                <a:cs typeface="+mn-lt"/>
              </a:rPr>
              <a:t> (e.g. a car), you have to consider the greenhouse gases released when …</a:t>
            </a:r>
          </a:p>
          <a:p>
            <a:pPr marL="685800" lvl="1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… </a:t>
            </a:r>
            <a:r>
              <a:rPr lang="en-GB" sz="1200" b="1" dirty="0">
                <a:ea typeface="+mn-lt"/>
                <a:cs typeface="+mn-lt"/>
              </a:rPr>
              <a:t>mining and transporting the parts.</a:t>
            </a:r>
          </a:p>
          <a:p>
            <a:pPr marL="685800" lvl="1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… </a:t>
            </a:r>
            <a:r>
              <a:rPr lang="en-GB" sz="1200" b="1" dirty="0">
                <a:ea typeface="+mn-lt"/>
                <a:cs typeface="+mn-lt"/>
              </a:rPr>
              <a:t>generating electricity to power it.</a:t>
            </a:r>
          </a:p>
          <a:p>
            <a:pPr marL="685800" lvl="1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… </a:t>
            </a:r>
            <a:r>
              <a:rPr lang="en-GB" sz="1200" b="1" dirty="0">
                <a:ea typeface="+mn-lt"/>
                <a:cs typeface="+mn-lt"/>
              </a:rPr>
              <a:t>using </a:t>
            </a:r>
            <a:r>
              <a:rPr lang="en-GB" sz="1200" dirty="0">
                <a:ea typeface="+mn-lt"/>
                <a:cs typeface="+mn-lt"/>
              </a:rPr>
              <a:t>the object.</a:t>
            </a:r>
          </a:p>
          <a:p>
            <a:pPr marL="685800" lvl="1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… the object is </a:t>
            </a:r>
            <a:r>
              <a:rPr lang="en-GB" sz="1200" b="1" dirty="0">
                <a:ea typeface="+mn-lt"/>
                <a:cs typeface="+mn-lt"/>
              </a:rPr>
              <a:t>disposed of/recycled</a:t>
            </a:r>
            <a:r>
              <a:rPr lang="en-GB" sz="1200" dirty="0">
                <a:ea typeface="+mn-lt"/>
                <a:cs typeface="+mn-lt"/>
              </a:rPr>
              <a:t>.</a:t>
            </a:r>
          </a:p>
          <a:p>
            <a:pPr marL="228600" indent="-2286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</a:rPr>
              <a:t>To calculate the carbon footprint of a </a:t>
            </a:r>
            <a:r>
              <a:rPr lang="en-GB" sz="1200" b="1" dirty="0">
                <a:ea typeface="+mn-lt"/>
                <a:cs typeface="+mn-lt"/>
              </a:rPr>
              <a:t>person</a:t>
            </a:r>
            <a:r>
              <a:rPr lang="en-GB" sz="1200" dirty="0">
                <a:ea typeface="+mn-lt"/>
                <a:cs typeface="+mn-lt"/>
              </a:rPr>
              <a:t>, you have to consider the greenhouse gases released when …</a:t>
            </a:r>
          </a:p>
          <a:p>
            <a:pPr marL="685800" lvl="1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… they use </a:t>
            </a:r>
            <a:r>
              <a:rPr lang="en-GB" sz="1200" b="1" dirty="0">
                <a:ea typeface="+mn-lt"/>
                <a:cs typeface="+mn-lt"/>
              </a:rPr>
              <a:t>electricity/boilers at home</a:t>
            </a:r>
            <a:r>
              <a:rPr lang="en-GB" sz="1200" dirty="0">
                <a:ea typeface="+mn-lt"/>
                <a:cs typeface="+mn-lt"/>
              </a:rPr>
              <a:t>.</a:t>
            </a:r>
          </a:p>
          <a:p>
            <a:pPr marL="685800" lvl="1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… they </a:t>
            </a:r>
            <a:r>
              <a:rPr lang="en-GB" sz="1200" b="1" dirty="0">
                <a:ea typeface="+mn-lt"/>
                <a:cs typeface="+mn-lt"/>
              </a:rPr>
              <a:t>use transport </a:t>
            </a:r>
            <a:r>
              <a:rPr lang="en-GB" sz="1200" dirty="0">
                <a:ea typeface="+mn-lt"/>
                <a:cs typeface="+mn-lt"/>
              </a:rPr>
              <a:t>(e.g. cars, planes).</a:t>
            </a:r>
          </a:p>
          <a:p>
            <a:pPr marL="685800" lvl="1" indent="-228600">
              <a:spcBef>
                <a:spcPts val="100"/>
              </a:spcBef>
              <a:spcAft>
                <a:spcPts val="100"/>
              </a:spcAft>
              <a:buFont typeface="+mj-lt"/>
              <a:buAutoNum type="arabicPeriod"/>
            </a:pPr>
            <a:r>
              <a:rPr lang="en-GB" sz="1200" dirty="0">
                <a:ea typeface="+mn-lt"/>
                <a:cs typeface="+mn-lt"/>
              </a:rPr>
              <a:t>… they eat </a:t>
            </a:r>
            <a:r>
              <a:rPr lang="en-GB" sz="1200" b="1" dirty="0">
                <a:ea typeface="+mn-lt"/>
                <a:cs typeface="+mn-lt"/>
              </a:rPr>
              <a:t>beef or rice</a:t>
            </a:r>
            <a:r>
              <a:rPr lang="en-GB" sz="1200" dirty="0">
                <a:ea typeface="+mn-lt"/>
                <a:cs typeface="+mn-lt"/>
              </a:rPr>
              <a:t> (releases methane).</a:t>
            </a:r>
          </a:p>
        </p:txBody>
      </p:sp>
      <p:sp>
        <p:nvSpPr>
          <p:cNvPr id="69" name="TextBox 1">
            <a:extLst>
              <a:ext uri="{FF2B5EF4-FFF2-40B4-BE49-F238E27FC236}">
                <a16:creationId xmlns:a16="http://schemas.microsoft.com/office/drawing/2014/main" id="{35329AA1-1535-4F1C-A97C-BDAA029F6EF7}"/>
              </a:ext>
            </a:extLst>
          </p:cNvPr>
          <p:cNvSpPr txBox="1"/>
          <p:nvPr/>
        </p:nvSpPr>
        <p:spPr>
          <a:xfrm>
            <a:off x="-36842" y="6404555"/>
            <a:ext cx="351606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200" dirty="0">
                <a:ea typeface="+mn-lt"/>
                <a:cs typeface="+mn-lt"/>
              </a:rPr>
              <a:t>It can be </a:t>
            </a:r>
            <a:r>
              <a:rPr lang="en-GB" sz="1200" b="1" dirty="0">
                <a:ea typeface="+mn-lt"/>
                <a:cs typeface="+mn-lt"/>
              </a:rPr>
              <a:t>difficult</a:t>
            </a:r>
            <a:r>
              <a:rPr lang="en-GB" sz="1200" dirty="0">
                <a:ea typeface="+mn-lt"/>
                <a:cs typeface="+mn-lt"/>
              </a:rPr>
              <a:t> to reduce your carbon footprint (e.g. if you are too far away from work to cycle/walk).</a:t>
            </a:r>
          </a:p>
        </p:txBody>
      </p:sp>
    </p:spTree>
    <p:extLst>
      <p:ext uri="{BB962C8B-B14F-4D97-AF65-F5344CB8AC3E}">
        <p14:creationId xmlns:p14="http://schemas.microsoft.com/office/powerpoint/2010/main" val="279196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6" y="0"/>
            <a:ext cx="9128394" cy="5078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sz="2700" b="1" dirty="0">
                <a:cs typeface="Calibri"/>
              </a:rPr>
              <a:t>Chemistry of the Atmosphere – Climate Change and Pollution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EFDD3-AA52-451A-AA3F-C4F4ED5D2F17}"/>
              </a:ext>
            </a:extLst>
          </p:cNvPr>
          <p:cNvSpPr txBox="1"/>
          <p:nvPr/>
        </p:nvSpPr>
        <p:spPr>
          <a:xfrm>
            <a:off x="20611" y="417591"/>
            <a:ext cx="268161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cs typeface="Calibri"/>
              </a:rPr>
              <a:t>4. Climate change</a:t>
            </a:r>
            <a:endParaRPr lang="en-GB" sz="2000" dirty="0">
              <a:ea typeface="+mn-lt"/>
              <a:cs typeface="+mn-lt"/>
            </a:endParaRPr>
          </a:p>
        </p:txBody>
      </p:sp>
      <p:sp>
        <p:nvSpPr>
          <p:cNvPr id="47" name="TextBox 1">
            <a:extLst>
              <a:ext uri="{FF2B5EF4-FFF2-40B4-BE49-F238E27FC236}">
                <a16:creationId xmlns:a16="http://schemas.microsoft.com/office/drawing/2014/main" id="{24A8DF77-5612-419A-8298-0AE92EE6A0AE}"/>
              </a:ext>
            </a:extLst>
          </p:cNvPr>
          <p:cNvSpPr txBox="1"/>
          <p:nvPr/>
        </p:nvSpPr>
        <p:spPr>
          <a:xfrm>
            <a:off x="-1461" y="786000"/>
            <a:ext cx="4501454" cy="212365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ea typeface="+mn-lt"/>
                <a:cs typeface="+mn-lt"/>
              </a:rPr>
              <a:t>Global warming</a:t>
            </a:r>
            <a:r>
              <a:rPr lang="en-GB" sz="1200" dirty="0">
                <a:ea typeface="+mn-lt"/>
                <a:cs typeface="+mn-lt"/>
              </a:rPr>
              <a:t> describes how the Earth’s temperature has risen in the past 200 years.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ea typeface="+mn-lt"/>
                <a:cs typeface="+mn-lt"/>
              </a:rPr>
              <a:t>Climate change</a:t>
            </a:r>
            <a:r>
              <a:rPr lang="en-GB" sz="1200" dirty="0">
                <a:ea typeface="+mn-lt"/>
                <a:cs typeface="+mn-lt"/>
              </a:rPr>
              <a:t> is the long-term alteration of the Earth’s climate.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</a:rPr>
              <a:t>Based on </a:t>
            </a:r>
            <a:r>
              <a:rPr lang="en-GB" sz="1200" b="1" dirty="0">
                <a:ea typeface="+mn-lt"/>
                <a:cs typeface="+mn-lt"/>
              </a:rPr>
              <a:t>peer-reviewed evidence</a:t>
            </a:r>
            <a:r>
              <a:rPr lang="en-GB" sz="1200" dirty="0">
                <a:ea typeface="+mn-lt"/>
                <a:cs typeface="+mn-lt"/>
              </a:rPr>
              <a:t>, most scientists believe that human activities will result in </a:t>
            </a:r>
            <a:r>
              <a:rPr lang="en-GB" sz="1200" b="1" dirty="0">
                <a:ea typeface="+mn-lt"/>
                <a:cs typeface="+mn-lt"/>
              </a:rPr>
              <a:t>global climate change</a:t>
            </a:r>
            <a:r>
              <a:rPr lang="en-GB" sz="1200" dirty="0">
                <a:ea typeface="+mn-lt"/>
                <a:cs typeface="+mn-lt"/>
              </a:rPr>
              <a:t> due to Earth getting warmer.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</a:rPr>
              <a:t>However, this is </a:t>
            </a:r>
            <a:r>
              <a:rPr lang="en-GB" sz="1200" b="1" dirty="0">
                <a:ea typeface="+mn-lt"/>
                <a:cs typeface="+mn-lt"/>
              </a:rPr>
              <a:t>difficult to model</a:t>
            </a:r>
            <a:r>
              <a:rPr lang="en-GB" sz="1200" dirty="0">
                <a:ea typeface="+mn-lt"/>
                <a:cs typeface="+mn-lt"/>
              </a:rPr>
              <a:t>, which leads to lots of speculation and opinion in the media that may be </a:t>
            </a:r>
            <a:r>
              <a:rPr lang="en-GB" sz="1200" b="1" dirty="0">
                <a:ea typeface="+mn-lt"/>
                <a:cs typeface="+mn-lt"/>
              </a:rPr>
              <a:t>biased</a:t>
            </a:r>
            <a:r>
              <a:rPr lang="en-GB" sz="1200" dirty="0">
                <a:ea typeface="+mn-lt"/>
                <a:cs typeface="+mn-lt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</a:rPr>
              <a:t>The main evidence that humans are causing global warming is the </a:t>
            </a:r>
            <a:r>
              <a:rPr lang="en-GB" sz="1200" b="1" dirty="0">
                <a:ea typeface="+mn-lt"/>
                <a:cs typeface="+mn-lt"/>
              </a:rPr>
              <a:t>strong correlation</a:t>
            </a:r>
            <a:r>
              <a:rPr lang="en-GB" sz="1200" dirty="0">
                <a:ea typeface="+mn-lt"/>
                <a:cs typeface="+mn-lt"/>
              </a:rPr>
              <a:t> between the </a:t>
            </a:r>
            <a:r>
              <a:rPr lang="en-GB" sz="1200" b="1" dirty="0">
                <a:ea typeface="+mn-lt"/>
                <a:cs typeface="+mn-lt"/>
              </a:rPr>
              <a:t>rise of CO</a:t>
            </a:r>
            <a:r>
              <a:rPr lang="en-GB" sz="1200" b="1" baseline="-25000" dirty="0">
                <a:ea typeface="+mn-lt"/>
                <a:cs typeface="+mn-lt"/>
              </a:rPr>
              <a:t>2</a:t>
            </a:r>
            <a:r>
              <a:rPr lang="en-GB" sz="1200" b="1" dirty="0">
                <a:ea typeface="+mn-lt"/>
                <a:cs typeface="+mn-lt"/>
              </a:rPr>
              <a:t> levels </a:t>
            </a:r>
            <a:r>
              <a:rPr lang="en-GB" sz="1200" dirty="0">
                <a:ea typeface="+mn-lt"/>
                <a:cs typeface="+mn-lt"/>
              </a:rPr>
              <a:t>due to human activities and the </a:t>
            </a:r>
            <a:r>
              <a:rPr lang="en-GB" sz="1200" b="1" dirty="0">
                <a:ea typeface="+mn-lt"/>
                <a:cs typeface="+mn-lt"/>
              </a:rPr>
              <a:t>rise in global temperature:</a:t>
            </a:r>
            <a:endParaRPr lang="en-GB" sz="1200" dirty="0">
              <a:ea typeface="+mn-lt"/>
              <a:cs typeface="+mn-lt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4DD65E8-ADD2-4B4A-8CC1-DB025EE214CE}"/>
              </a:ext>
            </a:extLst>
          </p:cNvPr>
          <p:cNvCxnSpPr>
            <a:cxnSpLocks/>
          </p:cNvCxnSpPr>
          <p:nvPr/>
        </p:nvCxnSpPr>
        <p:spPr>
          <a:xfrm>
            <a:off x="4455409" y="448779"/>
            <a:ext cx="4719" cy="4483494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1">
            <a:extLst>
              <a:ext uri="{FF2B5EF4-FFF2-40B4-BE49-F238E27FC236}">
                <a16:creationId xmlns:a16="http://schemas.microsoft.com/office/drawing/2014/main" id="{F776EF21-20D1-4F2D-9EA8-5C25A74AAA78}"/>
              </a:ext>
            </a:extLst>
          </p:cNvPr>
          <p:cNvSpPr txBox="1"/>
          <p:nvPr/>
        </p:nvSpPr>
        <p:spPr>
          <a:xfrm>
            <a:off x="15607" y="4684216"/>
            <a:ext cx="2151750" cy="22262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en-GB" sz="1200" dirty="0">
                <a:solidFill>
                  <a:srgbClr val="231F20"/>
                </a:solidFill>
                <a:cs typeface="Segoe UI"/>
              </a:rPr>
              <a:t>When evaluating the </a:t>
            </a:r>
            <a:r>
              <a:rPr lang="en-GB" sz="1200" b="1" dirty="0">
                <a:solidFill>
                  <a:srgbClr val="231F20"/>
                </a:solidFill>
                <a:cs typeface="Segoe UI"/>
              </a:rPr>
              <a:t>quality of evidence </a:t>
            </a:r>
            <a:r>
              <a:rPr lang="en-GB" sz="1200" dirty="0">
                <a:solidFill>
                  <a:srgbClr val="231F20"/>
                </a:solidFill>
                <a:cs typeface="Segoe UI"/>
              </a:rPr>
              <a:t>on an issue like global warming, you should consider:</a:t>
            </a:r>
            <a:r>
              <a:rPr lang="en-GB" sz="1200" dirty="0">
                <a:cs typeface="Arial"/>
              </a:rPr>
              <a:t> </a:t>
            </a:r>
            <a:endParaRPr lang="en-GB" sz="1200" dirty="0">
              <a:cs typeface="Calibri"/>
            </a:endParaRPr>
          </a:p>
          <a:p>
            <a:pPr marL="228600" indent="-2286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31F20"/>
                </a:solidFill>
                <a:cs typeface="Arial"/>
              </a:rPr>
              <a:t>Who</a:t>
            </a:r>
            <a:r>
              <a:rPr lang="en-GB" sz="1200" b="1" dirty="0">
                <a:solidFill>
                  <a:srgbClr val="231F20"/>
                </a:solidFill>
                <a:cs typeface="Arial"/>
              </a:rPr>
              <a:t> did </a:t>
            </a:r>
            <a:r>
              <a:rPr lang="en-GB" sz="1200" dirty="0">
                <a:solidFill>
                  <a:srgbClr val="231F20"/>
                </a:solidFill>
                <a:cs typeface="Arial"/>
              </a:rPr>
              <a:t>the research.</a:t>
            </a:r>
            <a:endParaRPr lang="en-GB" sz="1200" dirty="0">
              <a:cs typeface="Arial"/>
            </a:endParaRPr>
          </a:p>
          <a:p>
            <a:pPr marL="228600" indent="-2286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31F20"/>
                </a:solidFill>
                <a:cs typeface="Arial"/>
              </a:rPr>
              <a:t>Who </a:t>
            </a:r>
            <a:r>
              <a:rPr lang="en-GB" sz="1200" b="1" dirty="0">
                <a:solidFill>
                  <a:srgbClr val="231F20"/>
                </a:solidFill>
                <a:cs typeface="Arial"/>
              </a:rPr>
              <a:t>funded </a:t>
            </a:r>
            <a:r>
              <a:rPr lang="en-GB" sz="1200" dirty="0">
                <a:solidFill>
                  <a:srgbClr val="231F20"/>
                </a:solidFill>
                <a:cs typeface="Arial"/>
              </a:rPr>
              <a:t>the research.</a:t>
            </a:r>
            <a:endParaRPr lang="en-GB" sz="1200" dirty="0">
              <a:cs typeface="Arial"/>
            </a:endParaRPr>
          </a:p>
          <a:p>
            <a:pPr marL="228600" indent="-2286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31F20"/>
                </a:solidFill>
                <a:cs typeface="Arial"/>
              </a:rPr>
              <a:t>What </a:t>
            </a:r>
            <a:r>
              <a:rPr lang="en-GB" sz="1200" b="1" dirty="0">
                <a:solidFill>
                  <a:srgbClr val="231F20"/>
                </a:solidFill>
                <a:cs typeface="Arial"/>
              </a:rPr>
              <a:t>methods were used </a:t>
            </a:r>
            <a:r>
              <a:rPr lang="en-GB" sz="1200" dirty="0">
                <a:solidFill>
                  <a:srgbClr val="231F20"/>
                </a:solidFill>
                <a:cs typeface="Arial"/>
              </a:rPr>
              <a:t>to collect and analyse the data.</a:t>
            </a:r>
            <a:endParaRPr lang="en-GB" sz="1200" dirty="0">
              <a:cs typeface="Arial"/>
            </a:endParaRPr>
          </a:p>
          <a:p>
            <a:pPr marL="228600" indent="-22860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31F20"/>
                </a:solidFill>
                <a:cs typeface="Arial"/>
              </a:rPr>
              <a:t>Which </a:t>
            </a:r>
            <a:r>
              <a:rPr lang="en-GB" sz="1200" b="1" dirty="0">
                <a:solidFill>
                  <a:srgbClr val="231F20"/>
                </a:solidFill>
                <a:cs typeface="Arial"/>
              </a:rPr>
              <a:t>organisation</a:t>
            </a:r>
            <a:r>
              <a:rPr lang="en-GB" sz="1200" dirty="0">
                <a:solidFill>
                  <a:srgbClr val="231F20"/>
                </a:solidFill>
                <a:cs typeface="Arial"/>
              </a:rPr>
              <a:t> is reporting/publishing the evidence.</a:t>
            </a:r>
            <a:endParaRPr lang="en-GB" sz="1200" dirty="0">
              <a:cs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C2570A-3EF4-49B1-8BDB-6B94DA6A894F}"/>
              </a:ext>
            </a:extLst>
          </p:cNvPr>
          <p:cNvSpPr txBox="1"/>
          <p:nvPr/>
        </p:nvSpPr>
        <p:spPr>
          <a:xfrm>
            <a:off x="4499993" y="417591"/>
            <a:ext cx="345706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 dirty="0">
                <a:cs typeface="Calibri"/>
              </a:rPr>
              <a:t>5. Pollutants and their sources</a:t>
            </a:r>
            <a:endParaRPr lang="en-GB" sz="2000" dirty="0">
              <a:ea typeface="+mn-lt"/>
              <a:cs typeface="+mn-lt"/>
            </a:endParaRPr>
          </a:p>
        </p:txBody>
      </p:sp>
      <p:sp>
        <p:nvSpPr>
          <p:cNvPr id="45" name="TextBox 1">
            <a:extLst>
              <a:ext uri="{FF2B5EF4-FFF2-40B4-BE49-F238E27FC236}">
                <a16:creationId xmlns:a16="http://schemas.microsoft.com/office/drawing/2014/main" id="{60574085-87B4-425B-BA1C-295D440769EC}"/>
              </a:ext>
            </a:extLst>
          </p:cNvPr>
          <p:cNvSpPr txBox="1"/>
          <p:nvPr/>
        </p:nvSpPr>
        <p:spPr>
          <a:xfrm>
            <a:off x="4464848" y="3952715"/>
            <a:ext cx="3949794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1" dirty="0">
                <a:ea typeface="+mn-lt"/>
                <a:cs typeface="+mn-lt"/>
              </a:rPr>
              <a:t>Combustion</a:t>
            </a:r>
            <a:r>
              <a:rPr lang="en-GB" sz="1200" dirty="0">
                <a:ea typeface="+mn-lt"/>
                <a:cs typeface="+mn-lt"/>
              </a:rPr>
              <a:t> is the burning of fuels. It is a </a:t>
            </a:r>
            <a:r>
              <a:rPr lang="en-GB" sz="1200" b="1" dirty="0">
                <a:ea typeface="+mn-lt"/>
                <a:cs typeface="+mn-lt"/>
              </a:rPr>
              <a:t>major contribution</a:t>
            </a:r>
            <a:r>
              <a:rPr lang="en-GB" sz="1200" dirty="0">
                <a:ea typeface="+mn-lt"/>
                <a:cs typeface="+mn-lt"/>
              </a:rPr>
              <a:t> to atmospheric </a:t>
            </a:r>
            <a:r>
              <a:rPr lang="en-GB" sz="1200" b="1" dirty="0">
                <a:ea typeface="+mn-lt"/>
                <a:cs typeface="+mn-lt"/>
              </a:rPr>
              <a:t>pollutants</a:t>
            </a:r>
            <a:r>
              <a:rPr lang="en-GB" sz="1200" dirty="0">
                <a:ea typeface="+mn-lt"/>
                <a:cs typeface="+mn-lt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a typeface="+mn-lt"/>
                <a:cs typeface="+mn-lt"/>
              </a:rPr>
              <a:t>Burning fuels may release </a:t>
            </a:r>
            <a:r>
              <a:rPr lang="en-GB" sz="1200" b="1" dirty="0">
                <a:ea typeface="+mn-lt"/>
                <a:cs typeface="+mn-lt"/>
              </a:rPr>
              <a:t>carbon dioxide, water vapour, carbon monoxide, sulphur dioxide</a:t>
            </a:r>
            <a:r>
              <a:rPr lang="en-GB" sz="1200" dirty="0">
                <a:ea typeface="+mn-lt"/>
                <a:cs typeface="+mn-lt"/>
              </a:rPr>
              <a:t> and </a:t>
            </a:r>
            <a:r>
              <a:rPr lang="en-GB" sz="1200" b="1" dirty="0">
                <a:ea typeface="+mn-lt"/>
                <a:cs typeface="+mn-lt"/>
              </a:rPr>
              <a:t>nitrous oxides.</a:t>
            </a:r>
            <a:endParaRPr lang="en-GB" sz="1200" dirty="0">
              <a:ea typeface="+mn-lt"/>
              <a:cs typeface="+mn-lt"/>
            </a:endParaRPr>
          </a:p>
          <a:p>
            <a:r>
              <a:rPr lang="en-GB" sz="1200" dirty="0">
                <a:ea typeface="+mn-lt"/>
                <a:cs typeface="+mn-lt"/>
              </a:rPr>
              <a:t>There are 2 types of combustion:</a:t>
            </a:r>
            <a:endParaRPr lang="en-GB" sz="1200" b="1" dirty="0">
              <a:ea typeface="+mn-lt"/>
              <a:cs typeface="+mn-lt"/>
            </a:endParaRPr>
          </a:p>
        </p:txBody>
      </p:sp>
      <p:pic>
        <p:nvPicPr>
          <p:cNvPr id="49" name="Picture 9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C69F4C85-5D51-428E-8D1B-C1A99836E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772" y="2884133"/>
            <a:ext cx="4233267" cy="18000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5D7C5003-3ADA-4101-B3EC-9D5FD8B0CE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795229"/>
                  </p:ext>
                </p:extLst>
              </p:nvPr>
            </p:nvGraphicFramePr>
            <p:xfrm>
              <a:off x="2226972" y="4992564"/>
              <a:ext cx="6234850" cy="182177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117425">
                      <a:extLst>
                        <a:ext uri="{9D8B030D-6E8A-4147-A177-3AD203B41FA5}">
                          <a16:colId xmlns:a16="http://schemas.microsoft.com/office/drawing/2014/main" val="1961896949"/>
                        </a:ext>
                      </a:extLst>
                    </a:gridCol>
                    <a:gridCol w="3117425">
                      <a:extLst>
                        <a:ext uri="{9D8B030D-6E8A-4147-A177-3AD203B41FA5}">
                          <a16:colId xmlns:a16="http://schemas.microsoft.com/office/drawing/2014/main" val="2997384544"/>
                        </a:ext>
                      </a:extLst>
                    </a:gridCol>
                  </a:tblGrid>
                  <a:tr h="25967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u="none" dirty="0"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Incomplete Combustion</a:t>
                          </a:r>
                        </a:p>
                      </a:txBody>
                      <a:tcPr marL="57210" marR="5721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u="none" dirty="0">
                              <a:solidFill>
                                <a:srgbClr val="006666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Complete Combustion</a:t>
                          </a:r>
                        </a:p>
                      </a:txBody>
                      <a:tcPr marL="57210" marR="5721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1272817"/>
                      </a:ext>
                    </a:extLst>
                  </a:tr>
                  <a:tr h="1322718">
                    <a:tc>
                      <a:txBody>
                        <a:bodyPr/>
                        <a:lstStyle/>
                        <a:p>
                          <a:pPr marL="171450" indent="-171450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2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Happens when there is a </a:t>
                          </a:r>
                          <a:r>
                            <a:rPr lang="en-GB" sz="12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poor supply of oxygen.</a:t>
                          </a:r>
                        </a:p>
                        <a:p>
                          <a:pPr marL="171450" indent="-171450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2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Releases </a:t>
                          </a:r>
                          <a:r>
                            <a:rPr lang="en-GB" sz="12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less </a:t>
                          </a:r>
                          <a:r>
                            <a:rPr lang="en-GB" sz="12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energy.</a:t>
                          </a:r>
                        </a:p>
                        <a:p>
                          <a:pPr marL="171450" indent="-171450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2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Can produce </a:t>
                          </a:r>
                          <a:r>
                            <a:rPr lang="en-GB" sz="12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carbon monoxide</a:t>
                          </a:r>
                          <a:r>
                            <a:rPr lang="en-GB" sz="12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and/or </a:t>
                          </a:r>
                          <a:r>
                            <a:rPr lang="en-GB" sz="12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soot</a:t>
                          </a:r>
                          <a:r>
                            <a:rPr lang="en-GB" sz="12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(carbon particles) instead of carbon dioxide.</a:t>
                          </a:r>
                        </a:p>
                        <a:p>
                          <a:pPr marL="0" indent="0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Font typeface="Arial" panose="020B0604020202020204" pitchFamily="34" charset="0"/>
                            <a:buNone/>
                          </a:pPr>
                          <a:r>
                            <a:rPr lang="en-GB" sz="12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Example:</a:t>
                          </a:r>
                        </a:p>
                        <a:p>
                          <a:pPr marL="0" indent="0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sz="1200" b="1" i="1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𝐂</m:t>
                                    </m:r>
                                  </m:e>
                                  <m:sub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200" b="1" i="1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𝐇</m:t>
                                    </m:r>
                                  </m:e>
                                  <m:sub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𝟔</m:t>
                                    </m:r>
                                  </m:sub>
                                </m:sSub>
                                <m:r>
                                  <a:rPr lang="en-US" sz="12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2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  <m:sSub>
                                  <m:sSubPr>
                                    <m:ctrlPr>
                                      <a:rPr lang="en-US" sz="1200" b="1" i="1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𝐎</m:t>
                                    </m:r>
                                  </m:e>
                                  <m:sub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2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n-US" sz="12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𝟒𝐂𝐎</m:t>
                                </m:r>
                                <m:r>
                                  <a:rPr lang="en-US" sz="12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200" b="1" i="1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𝟔𝐇</m:t>
                                    </m:r>
                                  </m:e>
                                  <m:sub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2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𝐎</m:t>
                                </m:r>
                              </m:oMath>
                            </m:oMathPara>
                          </a14:m>
                          <a:endParaRPr lang="en-GB" sz="1200" b="1" i="0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indent="0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𝐞𝐭𝐡𝐚𝐧𝐞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𝐨𝐱𝐲𝐠𝐞𝐧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𝐜𝐚𝐫𝐛𝐨𝐧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𝐦𝐨𝐧𝐨𝐱𝐢𝐝𝐞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𝐰𝐚𝐭𝐞𝐫</m:t>
                                </m:r>
                              </m:oMath>
                            </m:oMathPara>
                          </a14:m>
                          <a:endParaRPr lang="en-GB" sz="1100" b="1" i="0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210" marR="5721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171450" indent="-171450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2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Happens when there is a </a:t>
                          </a:r>
                          <a:r>
                            <a:rPr lang="en-GB" sz="12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good                  supply of oxygen.</a:t>
                          </a:r>
                        </a:p>
                        <a:p>
                          <a:pPr marL="171450" indent="-171450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2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Releases the </a:t>
                          </a:r>
                          <a:r>
                            <a:rPr lang="en-GB" sz="12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maximum </a:t>
                          </a:r>
                          <a:r>
                            <a:rPr lang="en-GB" sz="12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amount of energy.</a:t>
                          </a:r>
                        </a:p>
                        <a:p>
                          <a:pPr marL="171450" indent="-171450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GB" sz="12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Produces </a:t>
                          </a:r>
                          <a:r>
                            <a:rPr lang="en-GB" sz="12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carbon dioxide</a:t>
                          </a:r>
                          <a:r>
                            <a:rPr lang="en-GB" sz="12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and </a:t>
                          </a:r>
                          <a:r>
                            <a:rPr lang="en-GB" sz="12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water</a:t>
                          </a:r>
                          <a:r>
                            <a:rPr lang="en-GB" sz="1200" b="0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  <a:p>
                          <a:pPr marL="0" indent="0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Font typeface="Arial" panose="020B0604020202020204" pitchFamily="34" charset="0"/>
                            <a:buNone/>
                          </a:pPr>
                          <a:r>
                            <a:rPr lang="en-GB" sz="1200" b="1" dirty="0"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Example:</a:t>
                          </a:r>
                        </a:p>
                        <a:p>
                          <a:pPr marL="0" indent="0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𝐂</m:t>
                                </m:r>
                                <m:sSub>
                                  <m:sSubPr>
                                    <m:ctrlPr>
                                      <a:rPr lang="en-US" sz="1200" b="1" i="1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𝐇</m:t>
                                    </m:r>
                                  </m:e>
                                  <m:sub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𝟒</m:t>
                                    </m:r>
                                  </m:sub>
                                </m:sSub>
                                <m:r>
                                  <a:rPr lang="en-US" sz="12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2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𝟐</m:t>
                                </m:r>
                                <m:sSub>
                                  <m:sSubPr>
                                    <m:ctrlPr>
                                      <a:rPr lang="en-US" sz="1200" b="1" i="1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𝐎</m:t>
                                    </m:r>
                                  </m:e>
                                  <m:sub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2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n-US" sz="12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𝐂</m:t>
                                </m:r>
                                <m:sSub>
                                  <m:sSubPr>
                                    <m:ctrlPr>
                                      <a:rPr lang="en-US" sz="1200" b="1" i="1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𝐎</m:t>
                                    </m:r>
                                  </m:e>
                                  <m:sub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2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1200" b="1" i="1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𝟐𝐇</m:t>
                                    </m:r>
                                  </m:e>
                                  <m:sub>
                                    <m:r>
                                      <a:rPr lang="en-US" sz="1200" b="1" i="0" smtClean="0">
                                        <a:solidFill>
                                          <a:srgbClr val="7030A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12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𝐎</m:t>
                                </m:r>
                              </m:oMath>
                            </m:oMathPara>
                          </a14:m>
                          <a:endParaRPr lang="en-GB" sz="1200" b="1" i="0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  <a:p>
                          <a:pPr marL="0" indent="0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  <a:buFont typeface="Arial" panose="020B0604020202020204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𝐦𝐞𝐭𝐡𝐚𝐧𝐞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Arial" panose="020B0604020202020204" pitchFamily="34" charset="0"/>
                                  </a:rPr>
                                  <m:t>𝐨𝐱𝐲𝐠𝐞𝐧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→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𝐜𝐚𝐫𝐛𝐨𝐧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𝐝𝐢𝐨𝐱𝐢𝐝𝐞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+</m:t>
                                </m:r>
                                <m:r>
                                  <a:rPr lang="en-US" sz="1100" b="1" i="0" smtClean="0">
                                    <a:solidFill>
                                      <a:srgbClr val="7030A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𝐰𝐚𝐭𝐞𝐫</m:t>
                                </m:r>
                              </m:oMath>
                            </m:oMathPara>
                          </a14:m>
                          <a:endParaRPr lang="en-GB" sz="1100" b="1" i="0" dirty="0">
                            <a:solidFill>
                              <a:srgbClr val="7030A0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57210" marR="5721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386400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1">
                <a:extLst>
                  <a:ext uri="{FF2B5EF4-FFF2-40B4-BE49-F238E27FC236}">
                    <a16:creationId xmlns:a16="http://schemas.microsoft.com/office/drawing/2014/main" id="{5D7C5003-3ADA-4101-B3EC-9D5FD8B0CE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0662272"/>
                  </p:ext>
                </p:extLst>
              </p:nvPr>
            </p:nvGraphicFramePr>
            <p:xfrm>
              <a:off x="2226972" y="4992564"/>
              <a:ext cx="6234850" cy="1821775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3117425">
                      <a:extLst>
                        <a:ext uri="{9D8B030D-6E8A-4147-A177-3AD203B41FA5}">
                          <a16:colId xmlns:a16="http://schemas.microsoft.com/office/drawing/2014/main" val="1961896949"/>
                        </a:ext>
                      </a:extLst>
                    </a:gridCol>
                    <a:gridCol w="3117425">
                      <a:extLst>
                        <a:ext uri="{9D8B030D-6E8A-4147-A177-3AD203B41FA5}">
                          <a16:colId xmlns:a16="http://schemas.microsoft.com/office/drawing/2014/main" val="2997384544"/>
                        </a:ext>
                      </a:extLst>
                    </a:gridCol>
                  </a:tblGrid>
                  <a:tr h="259675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u="none" dirty="0">
                              <a:solidFill>
                                <a:srgbClr val="C00000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Incomplete Combustion</a:t>
                          </a:r>
                        </a:p>
                      </a:txBody>
                      <a:tcPr marL="57210" marR="5721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0000"/>
                            </a:lnSpc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r>
                            <a:rPr lang="en-GB" sz="1600" b="1" u="none" dirty="0">
                              <a:solidFill>
                                <a:srgbClr val="006666"/>
                              </a:solidFill>
                              <a:effectLst/>
                              <a:latin typeface="+mn-lt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Complete Combustion</a:t>
                          </a:r>
                        </a:p>
                      </a:txBody>
                      <a:tcPr marL="57210" marR="5721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061272817"/>
                      </a:ext>
                    </a:extLst>
                  </a:tr>
                  <a:tr h="15621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7210" marR="57210" marT="0" marB="0" anchor="ctr"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9844" r="-100195" b="-1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57210" marR="5721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9844" r="-195" b="-19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864006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4" name="TextBox 1">
            <a:extLst>
              <a:ext uri="{FF2B5EF4-FFF2-40B4-BE49-F238E27FC236}">
                <a16:creationId xmlns:a16="http://schemas.microsoft.com/office/drawing/2014/main" id="{CA230126-B266-42B6-BAED-46103C6D99C2}"/>
              </a:ext>
            </a:extLst>
          </p:cNvPr>
          <p:cNvSpPr txBox="1"/>
          <p:nvPr/>
        </p:nvSpPr>
        <p:spPr>
          <a:xfrm>
            <a:off x="9227969" y="-604050"/>
            <a:ext cx="3933014" cy="2880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>
                <a:ea typeface="+mn-lt"/>
                <a:cs typeface="+mn-lt"/>
              </a:rPr>
              <a:t>The different pollutants have different </a:t>
            </a:r>
            <a:r>
              <a:rPr lang="en-GB" sz="1200" b="1" dirty="0">
                <a:ea typeface="+mn-lt"/>
                <a:cs typeface="+mn-lt"/>
              </a:rPr>
              <a:t>effects and sources</a:t>
            </a:r>
            <a:r>
              <a:rPr lang="en-GB" sz="1200" dirty="0">
                <a:ea typeface="+mn-lt"/>
                <a:cs typeface="+mn-lt"/>
              </a:rPr>
              <a:t>: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3DD0E98-3B94-4EF0-B4BB-590EB0167A97}"/>
              </a:ext>
            </a:extLst>
          </p:cNvPr>
          <p:cNvGrpSpPr/>
          <p:nvPr/>
        </p:nvGrpSpPr>
        <p:grpSpPr>
          <a:xfrm>
            <a:off x="7183607" y="4100906"/>
            <a:ext cx="2044362" cy="1754782"/>
            <a:chOff x="7148583" y="2112319"/>
            <a:chExt cx="2044362" cy="1754782"/>
          </a:xfrm>
        </p:grpSpPr>
        <p:pic>
          <p:nvPicPr>
            <p:cNvPr id="2052" name="Picture 4" descr="REACCIONES DE COMBUSTIÓN - Curso en Linea para el Examen de la UNAM">
              <a:extLst>
                <a:ext uri="{FF2B5EF4-FFF2-40B4-BE49-F238E27FC236}">
                  <a16:creationId xmlns:a16="http://schemas.microsoft.com/office/drawing/2014/main" id="{DAAD859F-C70A-4F47-9D20-35B8E890B6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BEE8F4"/>
                </a:clrFrom>
                <a:clrTo>
                  <a:srgbClr val="BEE8F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69"/>
            <a:stretch/>
          </p:blipFill>
          <p:spPr bwMode="auto">
            <a:xfrm>
              <a:off x="7148583" y="2112319"/>
              <a:ext cx="1995417" cy="14883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C4B33D3-B418-466B-9BDC-558E39CECF13}"/>
                </a:ext>
              </a:extLst>
            </p:cNvPr>
            <p:cNvSpPr/>
            <p:nvPr/>
          </p:nvSpPr>
          <p:spPr>
            <a:xfrm>
              <a:off x="8007344" y="3590102"/>
              <a:ext cx="1185601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600" dirty="0">
                  <a:hlinkClick r:id="rId6"/>
                </a:rPr>
                <a:t>https://cursoparalaunam.com/reacciones-de-combustion</a:t>
              </a:r>
              <a:endParaRPr lang="en-GB" sz="600" dirty="0"/>
            </a:p>
          </p:txBody>
        </p:sp>
      </p:grpSp>
      <p:graphicFrame>
        <p:nvGraphicFramePr>
          <p:cNvPr id="58" name="Content Placeholder 4">
            <a:extLst>
              <a:ext uri="{FF2B5EF4-FFF2-40B4-BE49-F238E27FC236}">
                <a16:creationId xmlns:a16="http://schemas.microsoft.com/office/drawing/2014/main" id="{80DBF2A2-BF7D-4E77-ADB7-D9B3C44357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1709201"/>
              </p:ext>
            </p:extLst>
          </p:nvPr>
        </p:nvGraphicFramePr>
        <p:xfrm>
          <a:off x="4567211" y="785942"/>
          <a:ext cx="4466448" cy="3154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853">
                  <a:extLst>
                    <a:ext uri="{9D8B030D-6E8A-4147-A177-3AD203B41FA5}">
                      <a16:colId xmlns:a16="http://schemas.microsoft.com/office/drawing/2014/main" val="4220488871"/>
                    </a:ext>
                  </a:extLst>
                </a:gridCol>
                <a:gridCol w="1578568">
                  <a:extLst>
                    <a:ext uri="{9D8B030D-6E8A-4147-A177-3AD203B41FA5}">
                      <a16:colId xmlns:a16="http://schemas.microsoft.com/office/drawing/2014/main" val="1492187161"/>
                    </a:ext>
                  </a:extLst>
                </a:gridCol>
                <a:gridCol w="1686027">
                  <a:extLst>
                    <a:ext uri="{9D8B030D-6E8A-4147-A177-3AD203B41FA5}">
                      <a16:colId xmlns:a16="http://schemas.microsoft.com/office/drawing/2014/main" val="42249729"/>
                    </a:ext>
                  </a:extLst>
                </a:gridCol>
              </a:tblGrid>
              <a:tr h="26403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1" dirty="0">
                          <a:effectLst/>
                        </a:rPr>
                        <a:t>Pollutant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1" dirty="0">
                          <a:effectLst/>
                        </a:rPr>
                        <a:t>Source 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5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400" b="1" dirty="0">
                          <a:effectLst/>
                        </a:rPr>
                        <a:t>Effect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198986"/>
                  </a:ext>
                </a:extLst>
              </a:tr>
              <a:tr h="39605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dirty="0">
                          <a:effectLst/>
                        </a:rPr>
                        <a:t>carbon dioxide (CO</a:t>
                      </a:r>
                      <a:r>
                        <a:rPr lang="en-GB" sz="1200" baseline="-25000" dirty="0">
                          <a:effectLst/>
                        </a:rPr>
                        <a:t>2</a:t>
                      </a:r>
                      <a:r>
                        <a:rPr lang="en-GB" sz="1200" baseline="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dirty="0">
                          <a:effectLst/>
                        </a:rPr>
                        <a:t>Complete combustion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dirty="0">
                          <a:effectLst/>
                        </a:rPr>
                        <a:t>Greenhouse gas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511853"/>
                  </a:ext>
                </a:extLst>
              </a:tr>
              <a:tr h="39605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dirty="0">
                          <a:effectLst/>
                        </a:rPr>
                        <a:t>carbon monoxide (CO)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dirty="0">
                          <a:effectLst/>
                        </a:rPr>
                        <a:t>Incomplete combustion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dirty="0">
                          <a:effectLst/>
                        </a:rPr>
                        <a:t>Poisonous, odourless and colourless gas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769566"/>
                  </a:ext>
                </a:extLst>
              </a:tr>
              <a:tr h="356449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dirty="0">
                          <a:effectLst/>
                        </a:rPr>
                        <a:t>soot (C)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dirty="0">
                          <a:effectLst/>
                        </a:rPr>
                        <a:t>Incomplete combustion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dirty="0">
                          <a:effectLst/>
                        </a:rPr>
                        <a:t>Irritates lining of the lungs, can cause cancer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627547"/>
                  </a:ext>
                </a:extLst>
              </a:tr>
              <a:tr h="49506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dirty="0">
                          <a:effectLst/>
                        </a:rPr>
                        <a:t>unburned  hydrocarbons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dirty="0">
                          <a:effectLst/>
                        </a:rPr>
                        <a:t>Hydrocarbon fuel molecules which have not been oxidised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dirty="0">
                          <a:effectLst/>
                        </a:rPr>
                        <a:t>Reacts with other pollutants to create ozone (in smog)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357566"/>
                  </a:ext>
                </a:extLst>
              </a:tr>
              <a:tr h="39605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dirty="0">
                          <a:effectLst/>
                        </a:rPr>
                        <a:t>sulphur dioxide (SO</a:t>
                      </a:r>
                      <a:r>
                        <a:rPr lang="en-GB" sz="1200" baseline="-25000" dirty="0">
                          <a:effectLst/>
                        </a:rPr>
                        <a:t>2</a:t>
                      </a:r>
                      <a:r>
                        <a:rPr lang="en-GB" sz="1200" baseline="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dirty="0">
                          <a:effectLst/>
                        </a:rPr>
                        <a:t>Combustion of fuel that contains sulphur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dirty="0">
                          <a:effectLst/>
                        </a:rPr>
                        <a:t>Causes acid rain, which harms the environment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040248"/>
                  </a:ext>
                </a:extLst>
              </a:tr>
              <a:tr h="396054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1200" dirty="0">
                          <a:effectLst/>
                        </a:rPr>
                        <a:t>nitrogen oxides (NO</a:t>
                      </a:r>
                      <a:r>
                        <a:rPr lang="en-GB" sz="1200" baseline="-25000" dirty="0">
                          <a:effectLst/>
                        </a:rPr>
                        <a:t>X</a:t>
                      </a:r>
                      <a:r>
                        <a:rPr lang="en-GB" sz="1200" baseline="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dirty="0">
                          <a:effectLst/>
                        </a:rPr>
                        <a:t>Inside vehicle engines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1100" dirty="0">
                          <a:effectLst/>
                        </a:rPr>
                        <a:t>Causes acid rain and smog (harmful to health)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299327"/>
                  </a:ext>
                </a:extLst>
              </a:tr>
            </a:tbl>
          </a:graphicData>
        </a:graphic>
      </p:graphicFrame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1ED26F9-90A7-40BC-8EDB-6618610FD6DC}"/>
              </a:ext>
            </a:extLst>
          </p:cNvPr>
          <p:cNvCxnSpPr>
            <a:cxnSpLocks/>
          </p:cNvCxnSpPr>
          <p:nvPr/>
        </p:nvCxnSpPr>
        <p:spPr>
          <a:xfrm>
            <a:off x="2176794" y="4932273"/>
            <a:ext cx="0" cy="1925727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49435D3-39F2-4134-B562-FC2862BEF3FA}"/>
              </a:ext>
            </a:extLst>
          </p:cNvPr>
          <p:cNvCxnSpPr>
            <a:cxnSpLocks/>
          </p:cNvCxnSpPr>
          <p:nvPr/>
        </p:nvCxnSpPr>
        <p:spPr>
          <a:xfrm flipH="1">
            <a:off x="2176794" y="4932273"/>
            <a:ext cx="2278616" cy="0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863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200A1427A9D645B9CFD1A1A8B065B3" ma:contentTypeVersion="4" ma:contentTypeDescription="Create a new document." ma:contentTypeScope="" ma:versionID="33bf7e9959602a569ed5708cb50bfd6d">
  <xsd:schema xmlns:xsd="http://www.w3.org/2001/XMLSchema" xmlns:xs="http://www.w3.org/2001/XMLSchema" xmlns:p="http://schemas.microsoft.com/office/2006/metadata/properties" xmlns:ns2="aef8632f-f0dc-4867-8d80-544330cb397b" targetNamespace="http://schemas.microsoft.com/office/2006/metadata/properties" ma:root="true" ma:fieldsID="acdc54436b4b01dd430ecdc9e22b23d5" ns2:_="">
    <xsd:import namespace="aef8632f-f0dc-4867-8d80-544330cb3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f8632f-f0dc-4867-8d80-544330cb39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FFFEA5-E658-4AAE-9E07-34AEBC8BD6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958590-D954-4F33-8F4C-28F1567FBCFE}"/>
</file>

<file path=customXml/itemProps3.xml><?xml version="1.0" encoding="utf-8"?>
<ds:datastoreItem xmlns:ds="http://schemas.openxmlformats.org/officeDocument/2006/customXml" ds:itemID="{EA1D7FFF-CB43-4D5C-B41A-126CFDE6FB5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1232</Words>
  <Application>Microsoft Office PowerPoint</Application>
  <PresentationFormat>On-screen Show (4:3)</PresentationFormat>
  <Paragraphs>134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schurch</dc:creator>
  <cp:lastModifiedBy>S Kerwood</cp:lastModifiedBy>
  <cp:revision>1536</cp:revision>
  <dcterms:created xsi:type="dcterms:W3CDTF">2019-06-26T07:49:14Z</dcterms:created>
  <dcterms:modified xsi:type="dcterms:W3CDTF">2022-07-01T08:28:59Z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0x01010096200A1427A9D645B9CFD1A1A8B065B3</vt:lpwstr>
  </property>
  <property fmtid="{D5CDD505-2E9C-101B-9397-08002B2CF9AE}" pid="3" name="Order">
    <vt:r8>73981600</vt:r8>
  </property>
</Properties>
</file>