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33DDD6-61D0-4E5A-9251-8C5EFD8A0345}" v="83" dt="2022-11-26T21:24:00.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p:scale>
          <a:sx n="60" d="100"/>
          <a:sy n="60" d="100"/>
        </p:scale>
        <p:origin x="1404"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 Parker" userId="bdc3a9b4-f12c-424a-a832-344dab446420" providerId="ADAL" clId="{CFD162FB-6087-4CA7-B5AE-A5BC0C31C0BD}"/>
    <pc:docChg chg="custSel addSld modSld">
      <pc:chgData name="E Parker" userId="bdc3a9b4-f12c-424a-a832-344dab446420" providerId="ADAL" clId="{CFD162FB-6087-4CA7-B5AE-A5BC0C31C0BD}" dt="2022-11-25T12:20:34.275" v="65"/>
      <pc:docMkLst>
        <pc:docMk/>
      </pc:docMkLst>
      <pc:sldChg chg="addSp delSp modSp mod">
        <pc:chgData name="E Parker" userId="bdc3a9b4-f12c-424a-a832-344dab446420" providerId="ADAL" clId="{CFD162FB-6087-4CA7-B5AE-A5BC0C31C0BD}" dt="2022-11-25T12:20:05.105" v="12" actId="21"/>
        <pc:sldMkLst>
          <pc:docMk/>
          <pc:sldMk cId="2636861147" sldId="256"/>
        </pc:sldMkLst>
        <pc:spChg chg="mod">
          <ac:chgData name="E Parker" userId="bdc3a9b4-f12c-424a-a832-344dab446420" providerId="ADAL" clId="{CFD162FB-6087-4CA7-B5AE-A5BC0C31C0BD}" dt="2022-11-25T12:19:18.496" v="8" actId="207"/>
          <ac:spMkLst>
            <pc:docMk/>
            <pc:sldMk cId="2636861147" sldId="256"/>
            <ac:spMk id="14" creationId="{877B7362-DEE0-41E9-81FD-86FB232DDD08}"/>
          </ac:spMkLst>
        </pc:spChg>
        <pc:spChg chg="add del mod">
          <ac:chgData name="E Parker" userId="bdc3a9b4-f12c-424a-a832-344dab446420" providerId="ADAL" clId="{CFD162FB-6087-4CA7-B5AE-A5BC0C31C0BD}" dt="2022-11-25T12:20:05.105" v="12" actId="21"/>
          <ac:spMkLst>
            <pc:docMk/>
            <pc:sldMk cId="2636861147" sldId="256"/>
            <ac:spMk id="20" creationId="{C21EEFD5-7F5F-4752-9F2A-F875B1AC81A0}"/>
          </ac:spMkLst>
        </pc:spChg>
      </pc:sldChg>
      <pc:sldChg chg="addSp modSp new mod">
        <pc:chgData name="E Parker" userId="bdc3a9b4-f12c-424a-a832-344dab446420" providerId="ADAL" clId="{CFD162FB-6087-4CA7-B5AE-A5BC0C31C0BD}" dt="2022-11-25T12:20:34.275" v="65"/>
        <pc:sldMkLst>
          <pc:docMk/>
          <pc:sldMk cId="2517478172" sldId="257"/>
        </pc:sldMkLst>
        <pc:spChg chg="add mod">
          <ac:chgData name="E Parker" userId="bdc3a9b4-f12c-424a-a832-344dab446420" providerId="ADAL" clId="{CFD162FB-6087-4CA7-B5AE-A5BC0C31C0BD}" dt="2022-11-25T12:20:34.275" v="65"/>
          <ac:spMkLst>
            <pc:docMk/>
            <pc:sldMk cId="2517478172" sldId="257"/>
            <ac:spMk id="2" creationId="{6B0002D2-8AF8-42BB-BBE9-85BF5530BE5E}"/>
          </ac:spMkLst>
        </pc:spChg>
      </pc:sldChg>
    </pc:docChg>
  </pc:docChgLst>
  <pc:docChgLst>
    <pc:chgData name="Eleanor Parker" userId="bdc3a9b4-f12c-424a-a832-344dab446420" providerId="ADAL" clId="{2033DDD6-61D0-4E5A-9251-8C5EFD8A0345}"/>
    <pc:docChg chg="undo custSel addSld delSld modSld modMainMaster">
      <pc:chgData name="Eleanor Parker" userId="bdc3a9b4-f12c-424a-a832-344dab446420" providerId="ADAL" clId="{2033DDD6-61D0-4E5A-9251-8C5EFD8A0345}" dt="2022-11-26T21:40:47.957" v="3254" actId="947"/>
      <pc:docMkLst>
        <pc:docMk/>
      </pc:docMkLst>
      <pc:sldChg chg="addSp delSp modSp mod">
        <pc:chgData name="Eleanor Parker" userId="bdc3a9b4-f12c-424a-a832-344dab446420" providerId="ADAL" clId="{2033DDD6-61D0-4E5A-9251-8C5EFD8A0345}" dt="2022-11-26T20:46:26.235" v="2059" actId="21"/>
        <pc:sldMkLst>
          <pc:docMk/>
          <pc:sldMk cId="2636861147" sldId="256"/>
        </pc:sldMkLst>
        <pc:spChg chg="add del mod ord">
          <ac:chgData name="Eleanor Parker" userId="bdc3a9b4-f12c-424a-a832-344dab446420" providerId="ADAL" clId="{2033DDD6-61D0-4E5A-9251-8C5EFD8A0345}" dt="2022-11-26T20:46:21.004" v="2057" actId="21"/>
          <ac:spMkLst>
            <pc:docMk/>
            <pc:sldMk cId="2636861147" sldId="256"/>
            <ac:spMk id="2" creationId="{D7B5E566-38D2-341E-D8C7-BA24F562EB1E}"/>
          </ac:spMkLst>
        </pc:spChg>
        <pc:spChg chg="mod">
          <ac:chgData name="Eleanor Parker" userId="bdc3a9b4-f12c-424a-a832-344dab446420" providerId="ADAL" clId="{2033DDD6-61D0-4E5A-9251-8C5EFD8A0345}" dt="2022-11-26T20:37:32.727" v="1972" actId="1076"/>
          <ac:spMkLst>
            <pc:docMk/>
            <pc:sldMk cId="2636861147" sldId="256"/>
            <ac:spMk id="4" creationId="{C368EF12-F8B0-4EE4-B1B6-BDB067DA9334}"/>
          </ac:spMkLst>
        </pc:spChg>
        <pc:spChg chg="add mod">
          <ac:chgData name="Eleanor Parker" userId="bdc3a9b4-f12c-424a-a832-344dab446420" providerId="ADAL" clId="{2033DDD6-61D0-4E5A-9251-8C5EFD8A0345}" dt="2022-11-26T20:46:07.357" v="2054" actId="1076"/>
          <ac:spMkLst>
            <pc:docMk/>
            <pc:sldMk cId="2636861147" sldId="256"/>
            <ac:spMk id="5" creationId="{6EB0B68A-DDD9-281B-42EC-5EF0FC9B6FDE}"/>
          </ac:spMkLst>
        </pc:spChg>
        <pc:spChg chg="del mod">
          <ac:chgData name="Eleanor Parker" userId="bdc3a9b4-f12c-424a-a832-344dab446420" providerId="ADAL" clId="{2033DDD6-61D0-4E5A-9251-8C5EFD8A0345}" dt="2022-11-26T20:37:15.459" v="1970" actId="21"/>
          <ac:spMkLst>
            <pc:docMk/>
            <pc:sldMk cId="2636861147" sldId="256"/>
            <ac:spMk id="6" creationId="{F87BB26A-F668-4D59-87DA-23488D035797}"/>
          </ac:spMkLst>
        </pc:spChg>
        <pc:spChg chg="add del mod">
          <ac:chgData name="Eleanor Parker" userId="bdc3a9b4-f12c-424a-a832-344dab446420" providerId="ADAL" clId="{2033DDD6-61D0-4E5A-9251-8C5EFD8A0345}" dt="2022-11-26T20:37:15.459" v="1970" actId="21"/>
          <ac:spMkLst>
            <pc:docMk/>
            <pc:sldMk cId="2636861147" sldId="256"/>
            <ac:spMk id="7" creationId="{31EA9E04-A8D4-5384-D18B-F5621BF9DFD6}"/>
          </ac:spMkLst>
        </pc:spChg>
        <pc:spChg chg="add del mod">
          <ac:chgData name="Eleanor Parker" userId="bdc3a9b4-f12c-424a-a832-344dab446420" providerId="ADAL" clId="{2033DDD6-61D0-4E5A-9251-8C5EFD8A0345}" dt="2022-11-26T20:37:15.459" v="1970" actId="21"/>
          <ac:spMkLst>
            <pc:docMk/>
            <pc:sldMk cId="2636861147" sldId="256"/>
            <ac:spMk id="8" creationId="{9CC5FC98-1B98-1F65-168A-43DCD272964D}"/>
          </ac:spMkLst>
        </pc:spChg>
        <pc:spChg chg="mod">
          <ac:chgData name="Eleanor Parker" userId="bdc3a9b4-f12c-424a-a832-344dab446420" providerId="ADAL" clId="{2033DDD6-61D0-4E5A-9251-8C5EFD8A0345}" dt="2022-11-26T20:42:54.374" v="2016" actId="1076"/>
          <ac:spMkLst>
            <pc:docMk/>
            <pc:sldMk cId="2636861147" sldId="256"/>
            <ac:spMk id="12" creationId="{95B59D24-ADEC-49D3-9B25-60EB154880C1}"/>
          </ac:spMkLst>
        </pc:spChg>
        <pc:spChg chg="mod">
          <ac:chgData name="Eleanor Parker" userId="bdc3a9b4-f12c-424a-a832-344dab446420" providerId="ADAL" clId="{2033DDD6-61D0-4E5A-9251-8C5EFD8A0345}" dt="2022-11-26T20:45:45.356" v="2049" actId="1076"/>
          <ac:spMkLst>
            <pc:docMk/>
            <pc:sldMk cId="2636861147" sldId="256"/>
            <ac:spMk id="14" creationId="{877B7362-DEE0-41E9-81FD-86FB232DDD08}"/>
          </ac:spMkLst>
        </pc:spChg>
        <pc:spChg chg="add del mod">
          <ac:chgData name="Eleanor Parker" userId="bdc3a9b4-f12c-424a-a832-344dab446420" providerId="ADAL" clId="{2033DDD6-61D0-4E5A-9251-8C5EFD8A0345}" dt="2022-11-26T20:46:26.235" v="2059" actId="21"/>
          <ac:spMkLst>
            <pc:docMk/>
            <pc:sldMk cId="2636861147" sldId="256"/>
            <ac:spMk id="16" creationId="{A7F16C38-50C6-31BA-3D36-4C619AF3C488}"/>
          </ac:spMkLst>
        </pc:spChg>
        <pc:spChg chg="mod">
          <ac:chgData name="Eleanor Parker" userId="bdc3a9b4-f12c-424a-a832-344dab446420" providerId="ADAL" clId="{2033DDD6-61D0-4E5A-9251-8C5EFD8A0345}" dt="2022-11-26T20:34:24.168" v="1957" actId="1076"/>
          <ac:spMkLst>
            <pc:docMk/>
            <pc:sldMk cId="2636861147" sldId="256"/>
            <ac:spMk id="18" creationId="{C8BDE8AF-634D-4070-8738-3356DB32B0EB}"/>
          </ac:spMkLst>
        </pc:spChg>
        <pc:spChg chg="add mod">
          <ac:chgData name="Eleanor Parker" userId="bdc3a9b4-f12c-424a-a832-344dab446420" providerId="ADAL" clId="{2033DDD6-61D0-4E5A-9251-8C5EFD8A0345}" dt="2022-11-26T20:46:01.788" v="2053" actId="1076"/>
          <ac:spMkLst>
            <pc:docMk/>
            <pc:sldMk cId="2636861147" sldId="256"/>
            <ac:spMk id="19" creationId="{27F9CE57-5678-ECBC-F5D9-5C1D2013CA25}"/>
          </ac:spMkLst>
        </pc:spChg>
        <pc:spChg chg="add mod">
          <ac:chgData name="Eleanor Parker" userId="bdc3a9b4-f12c-424a-a832-344dab446420" providerId="ADAL" clId="{2033DDD6-61D0-4E5A-9251-8C5EFD8A0345}" dt="2022-11-26T20:46:12.079" v="2055" actId="1076"/>
          <ac:spMkLst>
            <pc:docMk/>
            <pc:sldMk cId="2636861147" sldId="256"/>
            <ac:spMk id="21" creationId="{4B864CA3-FC67-F899-BB5C-712ABD07FA6F}"/>
          </ac:spMkLst>
        </pc:spChg>
        <pc:graphicFrameChg chg="mod modGraphic">
          <ac:chgData name="Eleanor Parker" userId="bdc3a9b4-f12c-424a-a832-344dab446420" providerId="ADAL" clId="{2033DDD6-61D0-4E5A-9251-8C5EFD8A0345}" dt="2022-11-26T20:39:30.918" v="1985" actId="1076"/>
          <ac:graphicFrameMkLst>
            <pc:docMk/>
            <pc:sldMk cId="2636861147" sldId="256"/>
            <ac:graphicFrameMk id="17" creationId="{6FC387B9-B5E3-4352-9D6E-46B36697FFA6}"/>
          </ac:graphicFrameMkLst>
        </pc:graphicFrameChg>
        <pc:picChg chg="add del mod modCrop">
          <ac:chgData name="Eleanor Parker" userId="bdc3a9b4-f12c-424a-a832-344dab446420" providerId="ADAL" clId="{2033DDD6-61D0-4E5A-9251-8C5EFD8A0345}" dt="2022-11-26T20:37:15.459" v="1970" actId="21"/>
          <ac:picMkLst>
            <pc:docMk/>
            <pc:sldMk cId="2636861147" sldId="256"/>
            <ac:picMk id="10" creationId="{91DC43DC-3E31-D3C8-9F97-F33BD947A4C1}"/>
          </ac:picMkLst>
        </pc:picChg>
        <pc:picChg chg="add del mod ord modCrop">
          <ac:chgData name="Eleanor Parker" userId="bdc3a9b4-f12c-424a-a832-344dab446420" providerId="ADAL" clId="{2033DDD6-61D0-4E5A-9251-8C5EFD8A0345}" dt="2022-11-26T20:37:15.459" v="1970" actId="21"/>
          <ac:picMkLst>
            <pc:docMk/>
            <pc:sldMk cId="2636861147" sldId="256"/>
            <ac:picMk id="11" creationId="{7AF74B41-F9D9-9D7E-3B38-D86F7A61856D}"/>
          </ac:picMkLst>
        </pc:picChg>
        <pc:picChg chg="add del mod modCrop">
          <ac:chgData name="Eleanor Parker" userId="bdc3a9b4-f12c-424a-a832-344dab446420" providerId="ADAL" clId="{2033DDD6-61D0-4E5A-9251-8C5EFD8A0345}" dt="2022-11-26T20:37:15.459" v="1970" actId="21"/>
          <ac:picMkLst>
            <pc:docMk/>
            <pc:sldMk cId="2636861147" sldId="256"/>
            <ac:picMk id="13" creationId="{B68D9B58-253B-1496-3F69-5BC251B5255F}"/>
          </ac:picMkLst>
        </pc:picChg>
        <pc:picChg chg="add del mod modCrop">
          <ac:chgData name="Eleanor Parker" userId="bdc3a9b4-f12c-424a-a832-344dab446420" providerId="ADAL" clId="{2033DDD6-61D0-4E5A-9251-8C5EFD8A0345}" dt="2022-11-26T20:37:15.459" v="1970" actId="21"/>
          <ac:picMkLst>
            <pc:docMk/>
            <pc:sldMk cId="2636861147" sldId="256"/>
            <ac:picMk id="15" creationId="{058C7615-AE2D-9830-7813-EC40B8C124BA}"/>
          </ac:picMkLst>
        </pc:picChg>
        <pc:picChg chg="add mod">
          <ac:chgData name="Eleanor Parker" userId="bdc3a9b4-f12c-424a-a832-344dab446420" providerId="ADAL" clId="{2033DDD6-61D0-4E5A-9251-8C5EFD8A0345}" dt="2022-11-26T20:46:16.021" v="2056" actId="1076"/>
          <ac:picMkLst>
            <pc:docMk/>
            <pc:sldMk cId="2636861147" sldId="256"/>
            <ac:picMk id="20" creationId="{35D9B30D-E7AB-0CE3-1096-A72F8C7BEBDE}"/>
          </ac:picMkLst>
        </pc:picChg>
      </pc:sldChg>
      <pc:sldChg chg="addSp delSp modSp del mod">
        <pc:chgData name="Eleanor Parker" userId="bdc3a9b4-f12c-424a-a832-344dab446420" providerId="ADAL" clId="{2033DDD6-61D0-4E5A-9251-8C5EFD8A0345}" dt="2022-11-26T21:17:32.954" v="2326" actId="47"/>
        <pc:sldMkLst>
          <pc:docMk/>
          <pc:sldMk cId="2517478172" sldId="257"/>
        </pc:sldMkLst>
        <pc:spChg chg="del mod">
          <ac:chgData name="Eleanor Parker" userId="bdc3a9b4-f12c-424a-a832-344dab446420" providerId="ADAL" clId="{2033DDD6-61D0-4E5A-9251-8C5EFD8A0345}" dt="2022-11-26T19:42:53.145" v="1465" actId="21"/>
          <ac:spMkLst>
            <pc:docMk/>
            <pc:sldMk cId="2517478172" sldId="257"/>
            <ac:spMk id="2" creationId="{6B0002D2-8AF8-42BB-BBE9-85BF5530BE5E}"/>
          </ac:spMkLst>
        </pc:spChg>
        <pc:spChg chg="add del mod">
          <ac:chgData name="Eleanor Parker" userId="bdc3a9b4-f12c-424a-a832-344dab446420" providerId="ADAL" clId="{2033DDD6-61D0-4E5A-9251-8C5EFD8A0345}" dt="2022-11-26T19:42:50.672" v="1464" actId="478"/>
          <ac:spMkLst>
            <pc:docMk/>
            <pc:sldMk cId="2517478172" sldId="257"/>
            <ac:spMk id="4" creationId="{E46AA37C-64DA-BE5A-6EDC-E728CE0F8F01}"/>
          </ac:spMkLst>
        </pc:spChg>
        <pc:spChg chg="add del mod">
          <ac:chgData name="Eleanor Parker" userId="bdc3a9b4-f12c-424a-a832-344dab446420" providerId="ADAL" clId="{2033DDD6-61D0-4E5A-9251-8C5EFD8A0345}" dt="2022-11-26T21:16:34.655" v="2319" actId="21"/>
          <ac:spMkLst>
            <pc:docMk/>
            <pc:sldMk cId="2517478172" sldId="257"/>
            <ac:spMk id="5" creationId="{739073A7-2815-B31F-C903-2A4E76F056C2}"/>
          </ac:spMkLst>
        </pc:spChg>
        <pc:spChg chg="add mod">
          <ac:chgData name="Eleanor Parker" userId="bdc3a9b4-f12c-424a-a832-344dab446420" providerId="ADAL" clId="{2033DDD6-61D0-4E5A-9251-8C5EFD8A0345}" dt="2022-11-26T20:23:29.239" v="1860"/>
          <ac:spMkLst>
            <pc:docMk/>
            <pc:sldMk cId="2517478172" sldId="257"/>
            <ac:spMk id="6" creationId="{53EF7980-11CA-CB6B-19CA-54826A3AC777}"/>
          </ac:spMkLst>
        </pc:spChg>
      </pc:sldChg>
      <pc:sldChg chg="addSp delSp modSp new mod">
        <pc:chgData name="Eleanor Parker" userId="bdc3a9b4-f12c-424a-a832-344dab446420" providerId="ADAL" clId="{2033DDD6-61D0-4E5A-9251-8C5EFD8A0345}" dt="2022-11-26T21:40:47.957" v="3254" actId="947"/>
        <pc:sldMkLst>
          <pc:docMk/>
          <pc:sldMk cId="2705356274" sldId="258"/>
        </pc:sldMkLst>
        <pc:spChg chg="add del mod">
          <ac:chgData name="Eleanor Parker" userId="bdc3a9b4-f12c-424a-a832-344dab446420" providerId="ADAL" clId="{2033DDD6-61D0-4E5A-9251-8C5EFD8A0345}" dt="2022-11-26T20:42:13.304" v="2008" actId="21"/>
          <ac:spMkLst>
            <pc:docMk/>
            <pc:sldMk cId="2705356274" sldId="258"/>
            <ac:spMk id="3" creationId="{D0D10174-048D-2C90-58E3-CD93E52C8A7A}"/>
          </ac:spMkLst>
        </pc:spChg>
        <pc:spChg chg="add del mod">
          <ac:chgData name="Eleanor Parker" userId="bdc3a9b4-f12c-424a-a832-344dab446420" providerId="ADAL" clId="{2033DDD6-61D0-4E5A-9251-8C5EFD8A0345}" dt="2022-11-26T20:44:02.571" v="2030" actId="21"/>
          <ac:spMkLst>
            <pc:docMk/>
            <pc:sldMk cId="2705356274" sldId="258"/>
            <ac:spMk id="8" creationId="{D9459E90-93D7-B3E3-252D-603A01042385}"/>
          </ac:spMkLst>
        </pc:spChg>
        <pc:spChg chg="add del mod">
          <ac:chgData name="Eleanor Parker" userId="bdc3a9b4-f12c-424a-a832-344dab446420" providerId="ADAL" clId="{2033DDD6-61D0-4E5A-9251-8C5EFD8A0345}" dt="2022-11-26T20:49:23.552" v="2098" actId="21"/>
          <ac:spMkLst>
            <pc:docMk/>
            <pc:sldMk cId="2705356274" sldId="258"/>
            <ac:spMk id="10" creationId="{D4D84CCF-3CF8-9707-2881-6CC92A437E6A}"/>
          </ac:spMkLst>
        </pc:spChg>
        <pc:spChg chg="add del mod">
          <ac:chgData name="Eleanor Parker" userId="bdc3a9b4-f12c-424a-a832-344dab446420" providerId="ADAL" clId="{2033DDD6-61D0-4E5A-9251-8C5EFD8A0345}" dt="2022-11-26T19:44:42.844" v="1489" actId="478"/>
          <ac:spMkLst>
            <pc:docMk/>
            <pc:sldMk cId="2705356274" sldId="258"/>
            <ac:spMk id="11" creationId="{8B89EC31-1AC7-2CCE-BD3F-10C9FB1A93FA}"/>
          </ac:spMkLst>
        </pc:spChg>
        <pc:spChg chg="add del mod">
          <ac:chgData name="Eleanor Parker" userId="bdc3a9b4-f12c-424a-a832-344dab446420" providerId="ADAL" clId="{2033DDD6-61D0-4E5A-9251-8C5EFD8A0345}" dt="2022-11-26T20:50:54.681" v="2110" actId="21"/>
          <ac:spMkLst>
            <pc:docMk/>
            <pc:sldMk cId="2705356274" sldId="258"/>
            <ac:spMk id="12" creationId="{850C592E-91E3-FE8A-EC74-CBFCA2521ECC}"/>
          </ac:spMkLst>
        </pc:spChg>
        <pc:spChg chg="add del mod">
          <ac:chgData name="Eleanor Parker" userId="bdc3a9b4-f12c-424a-a832-344dab446420" providerId="ADAL" clId="{2033DDD6-61D0-4E5A-9251-8C5EFD8A0345}" dt="2022-11-26T19:48:27.736" v="1635" actId="21"/>
          <ac:spMkLst>
            <pc:docMk/>
            <pc:sldMk cId="2705356274" sldId="258"/>
            <ac:spMk id="13" creationId="{586C8620-00B9-08E0-A1E9-EEBACB1F7AE5}"/>
          </ac:spMkLst>
        </pc:spChg>
        <pc:spChg chg="add mod">
          <ac:chgData name="Eleanor Parker" userId="bdc3a9b4-f12c-424a-a832-344dab446420" providerId="ADAL" clId="{2033DDD6-61D0-4E5A-9251-8C5EFD8A0345}" dt="2022-11-26T21:12:47.345" v="2310" actId="1076"/>
          <ac:spMkLst>
            <pc:docMk/>
            <pc:sldMk cId="2705356274" sldId="258"/>
            <ac:spMk id="14" creationId="{9DE33FF9-B13E-6BD1-AD4D-659148BA3649}"/>
          </ac:spMkLst>
        </pc:spChg>
        <pc:spChg chg="add del mod">
          <ac:chgData name="Eleanor Parker" userId="bdc3a9b4-f12c-424a-a832-344dab446420" providerId="ADAL" clId="{2033DDD6-61D0-4E5A-9251-8C5EFD8A0345}" dt="2022-11-26T20:53:15.588" v="2131" actId="21"/>
          <ac:spMkLst>
            <pc:docMk/>
            <pc:sldMk cId="2705356274" sldId="258"/>
            <ac:spMk id="15" creationId="{D088926D-F4BB-91FB-95C8-77DFEFA76893}"/>
          </ac:spMkLst>
        </pc:spChg>
        <pc:spChg chg="add del mod">
          <ac:chgData name="Eleanor Parker" userId="bdc3a9b4-f12c-424a-a832-344dab446420" providerId="ADAL" clId="{2033DDD6-61D0-4E5A-9251-8C5EFD8A0345}" dt="2022-11-26T20:53:46.253" v="2138" actId="21"/>
          <ac:spMkLst>
            <pc:docMk/>
            <pc:sldMk cId="2705356274" sldId="258"/>
            <ac:spMk id="18" creationId="{20FF6F45-4CAB-20E4-DCE0-328D343AF43A}"/>
          </ac:spMkLst>
        </pc:spChg>
        <pc:spChg chg="add mod">
          <ac:chgData name="Eleanor Parker" userId="bdc3a9b4-f12c-424a-a832-344dab446420" providerId="ADAL" clId="{2033DDD6-61D0-4E5A-9251-8C5EFD8A0345}" dt="2022-11-26T21:02:51.282" v="2220" actId="1076"/>
          <ac:spMkLst>
            <pc:docMk/>
            <pc:sldMk cId="2705356274" sldId="258"/>
            <ac:spMk id="19" creationId="{1495791C-6820-0963-A63D-7E246A5DDC41}"/>
          </ac:spMkLst>
        </pc:spChg>
        <pc:spChg chg="add mod">
          <ac:chgData name="Eleanor Parker" userId="bdc3a9b4-f12c-424a-a832-344dab446420" providerId="ADAL" clId="{2033DDD6-61D0-4E5A-9251-8C5EFD8A0345}" dt="2022-11-26T21:13:27.821" v="2317" actId="1076"/>
          <ac:spMkLst>
            <pc:docMk/>
            <pc:sldMk cId="2705356274" sldId="258"/>
            <ac:spMk id="20" creationId="{3C205CD6-7BD6-A62F-A00C-01F0D5393710}"/>
          </ac:spMkLst>
        </pc:spChg>
        <pc:spChg chg="add mod">
          <ac:chgData name="Eleanor Parker" userId="bdc3a9b4-f12c-424a-a832-344dab446420" providerId="ADAL" clId="{2033DDD6-61D0-4E5A-9251-8C5EFD8A0345}" dt="2022-11-26T21:37:51.179" v="3150"/>
          <ac:spMkLst>
            <pc:docMk/>
            <pc:sldMk cId="2705356274" sldId="258"/>
            <ac:spMk id="23" creationId="{6835EFEF-8523-D7BE-E487-366257803E05}"/>
          </ac:spMkLst>
        </pc:spChg>
        <pc:spChg chg="add mod">
          <ac:chgData name="Eleanor Parker" userId="bdc3a9b4-f12c-424a-a832-344dab446420" providerId="ADAL" clId="{2033DDD6-61D0-4E5A-9251-8C5EFD8A0345}" dt="2022-11-26T21:38:23.935" v="3162" actId="14100"/>
          <ac:spMkLst>
            <pc:docMk/>
            <pc:sldMk cId="2705356274" sldId="258"/>
            <ac:spMk id="29" creationId="{1BEB4E75-9868-4244-A8A6-C0912B1EF153}"/>
          </ac:spMkLst>
        </pc:spChg>
        <pc:spChg chg="add mod">
          <ac:chgData name="Eleanor Parker" userId="bdc3a9b4-f12c-424a-a832-344dab446420" providerId="ADAL" clId="{2033DDD6-61D0-4E5A-9251-8C5EFD8A0345}" dt="2022-11-26T21:39:19.274" v="3172" actId="21"/>
          <ac:spMkLst>
            <pc:docMk/>
            <pc:sldMk cId="2705356274" sldId="258"/>
            <ac:spMk id="32" creationId="{A67716A2-E0B2-5285-F045-1BA4A574C673}"/>
          </ac:spMkLst>
        </pc:spChg>
        <pc:spChg chg="add mod">
          <ac:chgData name="Eleanor Parker" userId="bdc3a9b4-f12c-424a-a832-344dab446420" providerId="ADAL" clId="{2033DDD6-61D0-4E5A-9251-8C5EFD8A0345}" dt="2022-11-26T21:40:34.760" v="3252" actId="20577"/>
          <ac:spMkLst>
            <pc:docMk/>
            <pc:sldMk cId="2705356274" sldId="258"/>
            <ac:spMk id="34" creationId="{473F985A-03CB-93A6-94C5-04B99AC16D9F}"/>
          </ac:spMkLst>
        </pc:spChg>
        <pc:graphicFrameChg chg="add mod modGraphic">
          <ac:chgData name="Eleanor Parker" userId="bdc3a9b4-f12c-424a-a832-344dab446420" providerId="ADAL" clId="{2033DDD6-61D0-4E5A-9251-8C5EFD8A0345}" dt="2022-11-26T21:40:47.957" v="3254" actId="947"/>
          <ac:graphicFrameMkLst>
            <pc:docMk/>
            <pc:sldMk cId="2705356274" sldId="258"/>
            <ac:graphicFrameMk id="30" creationId="{D14A69E1-5144-D35B-DE71-76E6903C38D7}"/>
          </ac:graphicFrameMkLst>
        </pc:graphicFrameChg>
        <pc:picChg chg="add del mod modCrop">
          <ac:chgData name="Eleanor Parker" userId="bdc3a9b4-f12c-424a-a832-344dab446420" providerId="ADAL" clId="{2033DDD6-61D0-4E5A-9251-8C5EFD8A0345}" dt="2022-11-26T19:39:38.730" v="1451" actId="478"/>
          <ac:picMkLst>
            <pc:docMk/>
            <pc:sldMk cId="2705356274" sldId="258"/>
            <ac:picMk id="5" creationId="{6059CB85-59BA-0549-954B-497A7C60FD4C}"/>
          </ac:picMkLst>
        </pc:picChg>
        <pc:picChg chg="add del mod">
          <ac:chgData name="Eleanor Parker" userId="bdc3a9b4-f12c-424a-a832-344dab446420" providerId="ADAL" clId="{2033DDD6-61D0-4E5A-9251-8C5EFD8A0345}" dt="2022-11-26T20:43:05.080" v="2018" actId="21"/>
          <ac:picMkLst>
            <pc:docMk/>
            <pc:sldMk cId="2705356274" sldId="258"/>
            <ac:picMk id="7" creationId="{62D25632-E5AE-7399-9B8D-B1583ED4C202}"/>
          </ac:picMkLst>
        </pc:picChg>
        <pc:picChg chg="add del mod modCrop">
          <ac:chgData name="Eleanor Parker" userId="bdc3a9b4-f12c-424a-a832-344dab446420" providerId="ADAL" clId="{2033DDD6-61D0-4E5A-9251-8C5EFD8A0345}" dt="2022-11-26T20:52:18.713" v="2121" actId="21"/>
          <ac:picMkLst>
            <pc:docMk/>
            <pc:sldMk cId="2705356274" sldId="258"/>
            <ac:picMk id="17" creationId="{B1BCAE0B-EDB5-32F4-5693-958846E993C1}"/>
          </ac:picMkLst>
        </pc:picChg>
        <pc:picChg chg="add mod modCrop">
          <ac:chgData name="Eleanor Parker" userId="bdc3a9b4-f12c-424a-a832-344dab446420" providerId="ADAL" clId="{2033DDD6-61D0-4E5A-9251-8C5EFD8A0345}" dt="2022-11-26T21:13:30.423" v="2318" actId="1076"/>
          <ac:picMkLst>
            <pc:docMk/>
            <pc:sldMk cId="2705356274" sldId="258"/>
            <ac:picMk id="22" creationId="{98E873D6-FA14-205D-3D61-5E51CC368DE7}"/>
          </ac:picMkLst>
        </pc:picChg>
        <pc:picChg chg="add mod ord modCrop">
          <ac:chgData name="Eleanor Parker" userId="bdc3a9b4-f12c-424a-a832-344dab446420" providerId="ADAL" clId="{2033DDD6-61D0-4E5A-9251-8C5EFD8A0345}" dt="2022-11-26T21:32:03.685" v="2879" actId="167"/>
          <ac:picMkLst>
            <pc:docMk/>
            <pc:sldMk cId="2705356274" sldId="258"/>
            <ac:picMk id="25" creationId="{1BC614CC-2991-120A-8F5F-CB0196BA7DB7}"/>
          </ac:picMkLst>
        </pc:picChg>
        <pc:picChg chg="add mod modCrop">
          <ac:chgData name="Eleanor Parker" userId="bdc3a9b4-f12c-424a-a832-344dab446420" providerId="ADAL" clId="{2033DDD6-61D0-4E5A-9251-8C5EFD8A0345}" dt="2022-11-26T21:34:19.816" v="2903" actId="1076"/>
          <ac:picMkLst>
            <pc:docMk/>
            <pc:sldMk cId="2705356274" sldId="258"/>
            <ac:picMk id="27" creationId="{28FAC16E-1951-2AF4-F9F0-9DE4549ABBFF}"/>
          </ac:picMkLst>
        </pc:picChg>
      </pc:sldChg>
      <pc:sldChg chg="addSp delSp modSp new mod">
        <pc:chgData name="Eleanor Parker" userId="bdc3a9b4-f12c-424a-a832-344dab446420" providerId="ADAL" clId="{2033DDD6-61D0-4E5A-9251-8C5EFD8A0345}" dt="2022-11-26T21:02:31.665" v="2219" actId="1076"/>
        <pc:sldMkLst>
          <pc:docMk/>
          <pc:sldMk cId="1833960946" sldId="259"/>
        </pc:sldMkLst>
        <pc:spChg chg="add mod">
          <ac:chgData name="Eleanor Parker" userId="bdc3a9b4-f12c-424a-a832-344dab446420" providerId="ADAL" clId="{2033DDD6-61D0-4E5A-9251-8C5EFD8A0345}" dt="2022-11-26T21:01:46.091" v="2209" actId="1076"/>
          <ac:spMkLst>
            <pc:docMk/>
            <pc:sldMk cId="1833960946" sldId="259"/>
            <ac:spMk id="3" creationId="{9A7AC9B2-1A60-ED68-43F5-431651C1D78A}"/>
          </ac:spMkLst>
        </pc:spChg>
        <pc:spChg chg="add del mod">
          <ac:chgData name="Eleanor Parker" userId="bdc3a9b4-f12c-424a-a832-344dab446420" providerId="ADAL" clId="{2033DDD6-61D0-4E5A-9251-8C5EFD8A0345}" dt="2022-11-26T20:38:26.596" v="1974" actId="21"/>
          <ac:spMkLst>
            <pc:docMk/>
            <pc:sldMk cId="1833960946" sldId="259"/>
            <ac:spMk id="4" creationId="{68E82693-A8E1-53F9-BAE6-3C73791CACDB}"/>
          </ac:spMkLst>
        </pc:spChg>
        <pc:spChg chg="add mod">
          <ac:chgData name="Eleanor Parker" userId="bdc3a9b4-f12c-424a-a832-344dab446420" providerId="ADAL" clId="{2033DDD6-61D0-4E5A-9251-8C5EFD8A0345}" dt="2022-11-26T21:02:02.916" v="2212" actId="1076"/>
          <ac:spMkLst>
            <pc:docMk/>
            <pc:sldMk cId="1833960946" sldId="259"/>
            <ac:spMk id="5" creationId="{F559D724-7462-F627-335B-48A16B7BA52D}"/>
          </ac:spMkLst>
        </pc:spChg>
        <pc:spChg chg="add mod">
          <ac:chgData name="Eleanor Parker" userId="bdc3a9b4-f12c-424a-a832-344dab446420" providerId="ADAL" clId="{2033DDD6-61D0-4E5A-9251-8C5EFD8A0345}" dt="2022-11-26T21:00:16.599" v="2201" actId="14100"/>
          <ac:spMkLst>
            <pc:docMk/>
            <pc:sldMk cId="1833960946" sldId="259"/>
            <ac:spMk id="9" creationId="{E6798D1B-DDA3-FFB4-F5EC-01F7A5ED586C}"/>
          </ac:spMkLst>
        </pc:spChg>
        <pc:spChg chg="add mod">
          <ac:chgData name="Eleanor Parker" userId="bdc3a9b4-f12c-424a-a832-344dab446420" providerId="ADAL" clId="{2033DDD6-61D0-4E5A-9251-8C5EFD8A0345}" dt="2022-11-26T21:02:31.665" v="2219" actId="1076"/>
          <ac:spMkLst>
            <pc:docMk/>
            <pc:sldMk cId="1833960946" sldId="259"/>
            <ac:spMk id="10" creationId="{B7880675-E91E-E3D8-61AC-03C99CAB307A}"/>
          </ac:spMkLst>
        </pc:spChg>
        <pc:spChg chg="add mod">
          <ac:chgData name="Eleanor Parker" userId="bdc3a9b4-f12c-424a-a832-344dab446420" providerId="ADAL" clId="{2033DDD6-61D0-4E5A-9251-8C5EFD8A0345}" dt="2022-11-26T21:00:00.953" v="2199" actId="14100"/>
          <ac:spMkLst>
            <pc:docMk/>
            <pc:sldMk cId="1833960946" sldId="259"/>
            <ac:spMk id="11" creationId="{B1935073-F02A-8E4D-C0FA-A7D56108FB4F}"/>
          </ac:spMkLst>
        </pc:spChg>
        <pc:spChg chg="add mod">
          <ac:chgData name="Eleanor Parker" userId="bdc3a9b4-f12c-424a-a832-344dab446420" providerId="ADAL" clId="{2033DDD6-61D0-4E5A-9251-8C5EFD8A0345}" dt="2022-11-26T20:59:13.451" v="2192" actId="1076"/>
          <ac:spMkLst>
            <pc:docMk/>
            <pc:sldMk cId="1833960946" sldId="259"/>
            <ac:spMk id="12" creationId="{1FFB00D3-26A0-980F-ACA2-5FEC729B2380}"/>
          </ac:spMkLst>
        </pc:spChg>
        <pc:spChg chg="add mod">
          <ac:chgData name="Eleanor Parker" userId="bdc3a9b4-f12c-424a-a832-344dab446420" providerId="ADAL" clId="{2033DDD6-61D0-4E5A-9251-8C5EFD8A0345}" dt="2022-11-26T21:01:29.461" v="2207" actId="1076"/>
          <ac:spMkLst>
            <pc:docMk/>
            <pc:sldMk cId="1833960946" sldId="259"/>
            <ac:spMk id="14" creationId="{D0F1AD45-C26D-6C85-8DF2-BB264852A98D}"/>
          </ac:spMkLst>
        </pc:spChg>
        <pc:spChg chg="add mod">
          <ac:chgData name="Eleanor Parker" userId="bdc3a9b4-f12c-424a-a832-344dab446420" providerId="ADAL" clId="{2033DDD6-61D0-4E5A-9251-8C5EFD8A0345}" dt="2022-11-26T20:59:45.267" v="2196" actId="1076"/>
          <ac:spMkLst>
            <pc:docMk/>
            <pc:sldMk cId="1833960946" sldId="259"/>
            <ac:spMk id="15" creationId="{FEA7B843-44C5-A8DC-9652-5EBD19C236BB}"/>
          </ac:spMkLst>
        </pc:spChg>
        <pc:spChg chg="add mod">
          <ac:chgData name="Eleanor Parker" userId="bdc3a9b4-f12c-424a-a832-344dab446420" providerId="ADAL" clId="{2033DDD6-61D0-4E5A-9251-8C5EFD8A0345}" dt="2022-11-26T21:00:26.506" v="2203" actId="1076"/>
          <ac:spMkLst>
            <pc:docMk/>
            <pc:sldMk cId="1833960946" sldId="259"/>
            <ac:spMk id="16" creationId="{7BC76AA2-8FD1-1B21-9CA5-39D1DB02074E}"/>
          </ac:spMkLst>
        </pc:spChg>
        <pc:picChg chg="add mod">
          <ac:chgData name="Eleanor Parker" userId="bdc3a9b4-f12c-424a-a832-344dab446420" providerId="ADAL" clId="{2033DDD6-61D0-4E5A-9251-8C5EFD8A0345}" dt="2022-11-26T20:55:35.961" v="2164" actId="1076"/>
          <ac:picMkLst>
            <pc:docMk/>
            <pc:sldMk cId="1833960946" sldId="259"/>
            <ac:picMk id="2" creationId="{129BB50D-DC78-0AD0-FC4E-B7997CF16B6C}"/>
          </ac:picMkLst>
        </pc:picChg>
        <pc:picChg chg="add mod">
          <ac:chgData name="Eleanor Parker" userId="bdc3a9b4-f12c-424a-a832-344dab446420" providerId="ADAL" clId="{2033DDD6-61D0-4E5A-9251-8C5EFD8A0345}" dt="2022-11-26T20:55:30.646" v="2162" actId="1076"/>
          <ac:picMkLst>
            <pc:docMk/>
            <pc:sldMk cId="1833960946" sldId="259"/>
            <ac:picMk id="6" creationId="{15C505B7-B28F-F758-C82A-BBC80A38B2B6}"/>
          </ac:picMkLst>
        </pc:picChg>
        <pc:picChg chg="add mod ord">
          <ac:chgData name="Eleanor Parker" userId="bdc3a9b4-f12c-424a-a832-344dab446420" providerId="ADAL" clId="{2033DDD6-61D0-4E5A-9251-8C5EFD8A0345}" dt="2022-11-26T20:55:37.984" v="2165" actId="1076"/>
          <ac:picMkLst>
            <pc:docMk/>
            <pc:sldMk cId="1833960946" sldId="259"/>
            <ac:picMk id="7" creationId="{96FF3BB3-5517-91EA-8D4C-11C532E3787F}"/>
          </ac:picMkLst>
        </pc:picChg>
        <pc:picChg chg="add mod">
          <ac:chgData name="Eleanor Parker" userId="bdc3a9b4-f12c-424a-a832-344dab446420" providerId="ADAL" clId="{2033DDD6-61D0-4E5A-9251-8C5EFD8A0345}" dt="2022-11-26T20:55:33.959" v="2163" actId="1076"/>
          <ac:picMkLst>
            <pc:docMk/>
            <pc:sldMk cId="1833960946" sldId="259"/>
            <ac:picMk id="8" creationId="{68FD4861-82F2-501D-F860-C9D24581F424}"/>
          </ac:picMkLst>
        </pc:picChg>
        <pc:picChg chg="add mod">
          <ac:chgData name="Eleanor Parker" userId="bdc3a9b4-f12c-424a-a832-344dab446420" providerId="ADAL" clId="{2033DDD6-61D0-4E5A-9251-8C5EFD8A0345}" dt="2022-11-26T20:59:07.322" v="2191" actId="1076"/>
          <ac:picMkLst>
            <pc:docMk/>
            <pc:sldMk cId="1833960946" sldId="259"/>
            <ac:picMk id="13" creationId="{BD06034D-F840-D61A-1219-4FFB18CF49CA}"/>
          </ac:picMkLst>
        </pc:picChg>
      </pc:sldChg>
      <pc:sldMasterChg chg="modSp modSldLayout">
        <pc:chgData name="Eleanor Parker" userId="bdc3a9b4-f12c-424a-a832-344dab446420" providerId="ADAL" clId="{2033DDD6-61D0-4E5A-9251-8C5EFD8A0345}" dt="2022-11-26T20:23:29.239" v="1860"/>
        <pc:sldMasterMkLst>
          <pc:docMk/>
          <pc:sldMasterMk cId="1339123675" sldId="2147483648"/>
        </pc:sldMasterMkLst>
        <pc:spChg chg="mod">
          <ac:chgData name="Eleanor Parker" userId="bdc3a9b4-f12c-424a-a832-344dab446420" providerId="ADAL" clId="{2033DDD6-61D0-4E5A-9251-8C5EFD8A0345}" dt="2022-11-26T20:23:29.239" v="1860"/>
          <ac:spMkLst>
            <pc:docMk/>
            <pc:sldMasterMk cId="1339123675" sldId="2147483648"/>
            <ac:spMk id="2" creationId="{AE8634BB-39FB-44AD-932B-ABE7DDF602B7}"/>
          </ac:spMkLst>
        </pc:spChg>
        <pc:spChg chg="mod">
          <ac:chgData name="Eleanor Parker" userId="bdc3a9b4-f12c-424a-a832-344dab446420" providerId="ADAL" clId="{2033DDD6-61D0-4E5A-9251-8C5EFD8A0345}" dt="2022-11-26T20:23:29.239" v="1860"/>
          <ac:spMkLst>
            <pc:docMk/>
            <pc:sldMasterMk cId="1339123675" sldId="2147483648"/>
            <ac:spMk id="3" creationId="{1D121B9B-C78D-4212-AA8B-05035F6A0001}"/>
          </ac:spMkLst>
        </pc:spChg>
        <pc:spChg chg="mod">
          <ac:chgData name="Eleanor Parker" userId="bdc3a9b4-f12c-424a-a832-344dab446420" providerId="ADAL" clId="{2033DDD6-61D0-4E5A-9251-8C5EFD8A0345}" dt="2022-11-26T20:23:29.239" v="1860"/>
          <ac:spMkLst>
            <pc:docMk/>
            <pc:sldMasterMk cId="1339123675" sldId="2147483648"/>
            <ac:spMk id="4" creationId="{0D540983-1FDD-46C7-93BA-1CCDFCE1F21F}"/>
          </ac:spMkLst>
        </pc:spChg>
        <pc:spChg chg="mod">
          <ac:chgData name="Eleanor Parker" userId="bdc3a9b4-f12c-424a-a832-344dab446420" providerId="ADAL" clId="{2033DDD6-61D0-4E5A-9251-8C5EFD8A0345}" dt="2022-11-26T20:23:29.239" v="1860"/>
          <ac:spMkLst>
            <pc:docMk/>
            <pc:sldMasterMk cId="1339123675" sldId="2147483648"/>
            <ac:spMk id="5" creationId="{FC0DDA21-63D5-4EFE-BD44-54274F00390A}"/>
          </ac:spMkLst>
        </pc:spChg>
        <pc:spChg chg="mod">
          <ac:chgData name="Eleanor Parker" userId="bdc3a9b4-f12c-424a-a832-344dab446420" providerId="ADAL" clId="{2033DDD6-61D0-4E5A-9251-8C5EFD8A0345}" dt="2022-11-26T20:23:29.239" v="1860"/>
          <ac:spMkLst>
            <pc:docMk/>
            <pc:sldMasterMk cId="1339123675" sldId="2147483648"/>
            <ac:spMk id="6" creationId="{FEE63B18-F1AD-4BAE-9D1B-095204B48E8F}"/>
          </ac:spMkLst>
        </pc:spChg>
        <pc:sldLayoutChg chg="modSp">
          <pc:chgData name="Eleanor Parker" userId="bdc3a9b4-f12c-424a-a832-344dab446420" providerId="ADAL" clId="{2033DDD6-61D0-4E5A-9251-8C5EFD8A0345}" dt="2022-11-26T20:23:29.239" v="1860"/>
          <pc:sldLayoutMkLst>
            <pc:docMk/>
            <pc:sldMasterMk cId="1339123675" sldId="2147483648"/>
            <pc:sldLayoutMk cId="2526350022" sldId="2147483649"/>
          </pc:sldLayoutMkLst>
          <pc:spChg chg="mod">
            <ac:chgData name="Eleanor Parker" userId="bdc3a9b4-f12c-424a-a832-344dab446420" providerId="ADAL" clId="{2033DDD6-61D0-4E5A-9251-8C5EFD8A0345}" dt="2022-11-26T20:23:29.239" v="1860"/>
            <ac:spMkLst>
              <pc:docMk/>
              <pc:sldMasterMk cId="1339123675" sldId="2147483648"/>
              <pc:sldLayoutMk cId="2526350022" sldId="2147483649"/>
              <ac:spMk id="2" creationId="{A63BFC59-EE40-4160-BC31-3B435C1CDEFE}"/>
            </ac:spMkLst>
          </pc:spChg>
          <pc:spChg chg="mod">
            <ac:chgData name="Eleanor Parker" userId="bdc3a9b4-f12c-424a-a832-344dab446420" providerId="ADAL" clId="{2033DDD6-61D0-4E5A-9251-8C5EFD8A0345}" dt="2022-11-26T20:23:29.239" v="1860"/>
            <ac:spMkLst>
              <pc:docMk/>
              <pc:sldMasterMk cId="1339123675" sldId="2147483648"/>
              <pc:sldLayoutMk cId="2526350022" sldId="2147483649"/>
              <ac:spMk id="3" creationId="{C65D82FD-9625-44A9-BD21-65A14E665249}"/>
            </ac:spMkLst>
          </pc:spChg>
        </pc:sldLayoutChg>
        <pc:sldLayoutChg chg="modSp">
          <pc:chgData name="Eleanor Parker" userId="bdc3a9b4-f12c-424a-a832-344dab446420" providerId="ADAL" clId="{2033DDD6-61D0-4E5A-9251-8C5EFD8A0345}" dt="2022-11-26T20:23:29.239" v="1860"/>
          <pc:sldLayoutMkLst>
            <pc:docMk/>
            <pc:sldMasterMk cId="1339123675" sldId="2147483648"/>
            <pc:sldLayoutMk cId="1405163939" sldId="2147483651"/>
          </pc:sldLayoutMkLst>
          <pc:spChg chg="mod">
            <ac:chgData name="Eleanor Parker" userId="bdc3a9b4-f12c-424a-a832-344dab446420" providerId="ADAL" clId="{2033DDD6-61D0-4E5A-9251-8C5EFD8A0345}" dt="2022-11-26T20:23:29.239" v="1860"/>
            <ac:spMkLst>
              <pc:docMk/>
              <pc:sldMasterMk cId="1339123675" sldId="2147483648"/>
              <pc:sldLayoutMk cId="1405163939" sldId="2147483651"/>
              <ac:spMk id="2" creationId="{71C060F0-BA55-4BED-B701-7A3273B9D252}"/>
            </ac:spMkLst>
          </pc:spChg>
          <pc:spChg chg="mod">
            <ac:chgData name="Eleanor Parker" userId="bdc3a9b4-f12c-424a-a832-344dab446420" providerId="ADAL" clId="{2033DDD6-61D0-4E5A-9251-8C5EFD8A0345}" dt="2022-11-26T20:23:29.239" v="1860"/>
            <ac:spMkLst>
              <pc:docMk/>
              <pc:sldMasterMk cId="1339123675" sldId="2147483648"/>
              <pc:sldLayoutMk cId="1405163939" sldId="2147483651"/>
              <ac:spMk id="3" creationId="{44F93E28-88AD-4BEC-B4E7-EDACBA65A712}"/>
            </ac:spMkLst>
          </pc:spChg>
        </pc:sldLayoutChg>
        <pc:sldLayoutChg chg="modSp">
          <pc:chgData name="Eleanor Parker" userId="bdc3a9b4-f12c-424a-a832-344dab446420" providerId="ADAL" clId="{2033DDD6-61D0-4E5A-9251-8C5EFD8A0345}" dt="2022-11-26T20:23:29.239" v="1860"/>
          <pc:sldLayoutMkLst>
            <pc:docMk/>
            <pc:sldMasterMk cId="1339123675" sldId="2147483648"/>
            <pc:sldLayoutMk cId="617647108" sldId="2147483652"/>
          </pc:sldLayoutMkLst>
          <pc:spChg chg="mod">
            <ac:chgData name="Eleanor Parker" userId="bdc3a9b4-f12c-424a-a832-344dab446420" providerId="ADAL" clId="{2033DDD6-61D0-4E5A-9251-8C5EFD8A0345}" dt="2022-11-26T20:23:29.239" v="1860"/>
            <ac:spMkLst>
              <pc:docMk/>
              <pc:sldMasterMk cId="1339123675" sldId="2147483648"/>
              <pc:sldLayoutMk cId="617647108" sldId="2147483652"/>
              <ac:spMk id="3" creationId="{6560211B-6F94-4C68-95EE-09E5D0B3D7B3}"/>
            </ac:spMkLst>
          </pc:spChg>
          <pc:spChg chg="mod">
            <ac:chgData name="Eleanor Parker" userId="bdc3a9b4-f12c-424a-a832-344dab446420" providerId="ADAL" clId="{2033DDD6-61D0-4E5A-9251-8C5EFD8A0345}" dt="2022-11-26T20:23:29.239" v="1860"/>
            <ac:spMkLst>
              <pc:docMk/>
              <pc:sldMasterMk cId="1339123675" sldId="2147483648"/>
              <pc:sldLayoutMk cId="617647108" sldId="2147483652"/>
              <ac:spMk id="4" creationId="{601E0531-EF99-4BA9-9619-3D121F671C15}"/>
            </ac:spMkLst>
          </pc:spChg>
        </pc:sldLayoutChg>
        <pc:sldLayoutChg chg="modSp">
          <pc:chgData name="Eleanor Parker" userId="bdc3a9b4-f12c-424a-a832-344dab446420" providerId="ADAL" clId="{2033DDD6-61D0-4E5A-9251-8C5EFD8A0345}" dt="2022-11-26T20:23:29.239" v="1860"/>
          <pc:sldLayoutMkLst>
            <pc:docMk/>
            <pc:sldMasterMk cId="1339123675" sldId="2147483648"/>
            <pc:sldLayoutMk cId="3655286500" sldId="2147483653"/>
          </pc:sldLayoutMkLst>
          <pc:spChg chg="mod">
            <ac:chgData name="Eleanor Parker" userId="bdc3a9b4-f12c-424a-a832-344dab446420" providerId="ADAL" clId="{2033DDD6-61D0-4E5A-9251-8C5EFD8A0345}" dt="2022-11-26T20:23:29.239" v="1860"/>
            <ac:spMkLst>
              <pc:docMk/>
              <pc:sldMasterMk cId="1339123675" sldId="2147483648"/>
              <pc:sldLayoutMk cId="3655286500" sldId="2147483653"/>
              <ac:spMk id="2" creationId="{EB97096F-EC72-4F96-B75D-F7B1F5F2908E}"/>
            </ac:spMkLst>
          </pc:spChg>
          <pc:spChg chg="mod">
            <ac:chgData name="Eleanor Parker" userId="bdc3a9b4-f12c-424a-a832-344dab446420" providerId="ADAL" clId="{2033DDD6-61D0-4E5A-9251-8C5EFD8A0345}" dt="2022-11-26T20:23:29.239" v="1860"/>
            <ac:spMkLst>
              <pc:docMk/>
              <pc:sldMasterMk cId="1339123675" sldId="2147483648"/>
              <pc:sldLayoutMk cId="3655286500" sldId="2147483653"/>
              <ac:spMk id="3" creationId="{BEC467B4-8A85-4F52-9D79-D18E60737397}"/>
            </ac:spMkLst>
          </pc:spChg>
          <pc:spChg chg="mod">
            <ac:chgData name="Eleanor Parker" userId="bdc3a9b4-f12c-424a-a832-344dab446420" providerId="ADAL" clId="{2033DDD6-61D0-4E5A-9251-8C5EFD8A0345}" dt="2022-11-26T20:23:29.239" v="1860"/>
            <ac:spMkLst>
              <pc:docMk/>
              <pc:sldMasterMk cId="1339123675" sldId="2147483648"/>
              <pc:sldLayoutMk cId="3655286500" sldId="2147483653"/>
              <ac:spMk id="4" creationId="{43272838-8F85-4C39-8903-276B645D4933}"/>
            </ac:spMkLst>
          </pc:spChg>
          <pc:spChg chg="mod">
            <ac:chgData name="Eleanor Parker" userId="bdc3a9b4-f12c-424a-a832-344dab446420" providerId="ADAL" clId="{2033DDD6-61D0-4E5A-9251-8C5EFD8A0345}" dt="2022-11-26T20:23:29.239" v="1860"/>
            <ac:spMkLst>
              <pc:docMk/>
              <pc:sldMasterMk cId="1339123675" sldId="2147483648"/>
              <pc:sldLayoutMk cId="3655286500" sldId="2147483653"/>
              <ac:spMk id="5" creationId="{F481DAC5-5A0A-406A-8D78-64AC427EF51A}"/>
            </ac:spMkLst>
          </pc:spChg>
          <pc:spChg chg="mod">
            <ac:chgData name="Eleanor Parker" userId="bdc3a9b4-f12c-424a-a832-344dab446420" providerId="ADAL" clId="{2033DDD6-61D0-4E5A-9251-8C5EFD8A0345}" dt="2022-11-26T20:23:29.239" v="1860"/>
            <ac:spMkLst>
              <pc:docMk/>
              <pc:sldMasterMk cId="1339123675" sldId="2147483648"/>
              <pc:sldLayoutMk cId="3655286500" sldId="2147483653"/>
              <ac:spMk id="6" creationId="{0BCDA9B9-213D-4632-BE3A-DDDADAA98DBF}"/>
            </ac:spMkLst>
          </pc:spChg>
        </pc:sldLayoutChg>
        <pc:sldLayoutChg chg="modSp">
          <pc:chgData name="Eleanor Parker" userId="bdc3a9b4-f12c-424a-a832-344dab446420" providerId="ADAL" clId="{2033DDD6-61D0-4E5A-9251-8C5EFD8A0345}" dt="2022-11-26T20:23:29.239" v="1860"/>
          <pc:sldLayoutMkLst>
            <pc:docMk/>
            <pc:sldMasterMk cId="1339123675" sldId="2147483648"/>
            <pc:sldLayoutMk cId="166081653" sldId="2147483656"/>
          </pc:sldLayoutMkLst>
          <pc:spChg chg="mod">
            <ac:chgData name="Eleanor Parker" userId="bdc3a9b4-f12c-424a-a832-344dab446420" providerId="ADAL" clId="{2033DDD6-61D0-4E5A-9251-8C5EFD8A0345}" dt="2022-11-26T20:23:29.239" v="1860"/>
            <ac:spMkLst>
              <pc:docMk/>
              <pc:sldMasterMk cId="1339123675" sldId="2147483648"/>
              <pc:sldLayoutMk cId="166081653" sldId="2147483656"/>
              <ac:spMk id="2" creationId="{AA1226E3-5301-43F8-A325-AAA5EF81784C}"/>
            </ac:spMkLst>
          </pc:spChg>
          <pc:spChg chg="mod">
            <ac:chgData name="Eleanor Parker" userId="bdc3a9b4-f12c-424a-a832-344dab446420" providerId="ADAL" clId="{2033DDD6-61D0-4E5A-9251-8C5EFD8A0345}" dt="2022-11-26T20:23:29.239" v="1860"/>
            <ac:spMkLst>
              <pc:docMk/>
              <pc:sldMasterMk cId="1339123675" sldId="2147483648"/>
              <pc:sldLayoutMk cId="166081653" sldId="2147483656"/>
              <ac:spMk id="3" creationId="{29457353-B281-44D7-A1D2-A10D5B3CDC59}"/>
            </ac:spMkLst>
          </pc:spChg>
          <pc:spChg chg="mod">
            <ac:chgData name="Eleanor Parker" userId="bdc3a9b4-f12c-424a-a832-344dab446420" providerId="ADAL" clId="{2033DDD6-61D0-4E5A-9251-8C5EFD8A0345}" dt="2022-11-26T20:23:29.239" v="1860"/>
            <ac:spMkLst>
              <pc:docMk/>
              <pc:sldMasterMk cId="1339123675" sldId="2147483648"/>
              <pc:sldLayoutMk cId="166081653" sldId="2147483656"/>
              <ac:spMk id="4" creationId="{AFDDC5CD-E36C-42DC-9122-F6AFA8A79BD9}"/>
            </ac:spMkLst>
          </pc:spChg>
        </pc:sldLayoutChg>
        <pc:sldLayoutChg chg="modSp">
          <pc:chgData name="Eleanor Parker" userId="bdc3a9b4-f12c-424a-a832-344dab446420" providerId="ADAL" clId="{2033DDD6-61D0-4E5A-9251-8C5EFD8A0345}" dt="2022-11-26T20:23:29.239" v="1860"/>
          <pc:sldLayoutMkLst>
            <pc:docMk/>
            <pc:sldMasterMk cId="1339123675" sldId="2147483648"/>
            <pc:sldLayoutMk cId="2298424331" sldId="2147483657"/>
          </pc:sldLayoutMkLst>
          <pc:spChg chg="mod">
            <ac:chgData name="Eleanor Parker" userId="bdc3a9b4-f12c-424a-a832-344dab446420" providerId="ADAL" clId="{2033DDD6-61D0-4E5A-9251-8C5EFD8A0345}" dt="2022-11-26T20:23:29.239" v="1860"/>
            <ac:spMkLst>
              <pc:docMk/>
              <pc:sldMasterMk cId="1339123675" sldId="2147483648"/>
              <pc:sldLayoutMk cId="2298424331" sldId="2147483657"/>
              <ac:spMk id="2" creationId="{16CEEEFC-389E-46E9-9FE7-ED263A4CCAA7}"/>
            </ac:spMkLst>
          </pc:spChg>
          <pc:spChg chg="mod">
            <ac:chgData name="Eleanor Parker" userId="bdc3a9b4-f12c-424a-a832-344dab446420" providerId="ADAL" clId="{2033DDD6-61D0-4E5A-9251-8C5EFD8A0345}" dt="2022-11-26T20:23:29.239" v="1860"/>
            <ac:spMkLst>
              <pc:docMk/>
              <pc:sldMasterMk cId="1339123675" sldId="2147483648"/>
              <pc:sldLayoutMk cId="2298424331" sldId="2147483657"/>
              <ac:spMk id="3" creationId="{4259CCB4-040F-4FEA-9DC6-97B94B49C173}"/>
            </ac:spMkLst>
          </pc:spChg>
          <pc:spChg chg="mod">
            <ac:chgData name="Eleanor Parker" userId="bdc3a9b4-f12c-424a-a832-344dab446420" providerId="ADAL" clId="{2033DDD6-61D0-4E5A-9251-8C5EFD8A0345}" dt="2022-11-26T20:23:29.239" v="1860"/>
            <ac:spMkLst>
              <pc:docMk/>
              <pc:sldMasterMk cId="1339123675" sldId="2147483648"/>
              <pc:sldLayoutMk cId="2298424331" sldId="2147483657"/>
              <ac:spMk id="4" creationId="{E927F5F8-51F3-4ADE-BC30-4C2287D63CAA}"/>
            </ac:spMkLst>
          </pc:spChg>
        </pc:sldLayoutChg>
        <pc:sldLayoutChg chg="modSp">
          <pc:chgData name="Eleanor Parker" userId="bdc3a9b4-f12c-424a-a832-344dab446420" providerId="ADAL" clId="{2033DDD6-61D0-4E5A-9251-8C5EFD8A0345}" dt="2022-11-26T20:23:29.239" v="1860"/>
          <pc:sldLayoutMkLst>
            <pc:docMk/>
            <pc:sldMasterMk cId="1339123675" sldId="2147483648"/>
            <pc:sldLayoutMk cId="4264866924" sldId="2147483659"/>
          </pc:sldLayoutMkLst>
          <pc:spChg chg="mod">
            <ac:chgData name="Eleanor Parker" userId="bdc3a9b4-f12c-424a-a832-344dab446420" providerId="ADAL" clId="{2033DDD6-61D0-4E5A-9251-8C5EFD8A0345}" dt="2022-11-26T20:23:29.239" v="1860"/>
            <ac:spMkLst>
              <pc:docMk/>
              <pc:sldMasterMk cId="1339123675" sldId="2147483648"/>
              <pc:sldLayoutMk cId="4264866924" sldId="2147483659"/>
              <ac:spMk id="2" creationId="{28EBFB93-4BB6-4A8E-AD72-1058272EE201}"/>
            </ac:spMkLst>
          </pc:spChg>
          <pc:spChg chg="mod">
            <ac:chgData name="Eleanor Parker" userId="bdc3a9b4-f12c-424a-a832-344dab446420" providerId="ADAL" clId="{2033DDD6-61D0-4E5A-9251-8C5EFD8A0345}" dt="2022-11-26T20:23:29.239" v="1860"/>
            <ac:spMkLst>
              <pc:docMk/>
              <pc:sldMasterMk cId="1339123675" sldId="2147483648"/>
              <pc:sldLayoutMk cId="4264866924" sldId="2147483659"/>
              <ac:spMk id="3" creationId="{08F29B9C-F6AF-429D-9AA3-0728190A163D}"/>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B10F67-6AB5-4BC0-9FD1-9C52A122746B}" type="datetimeFigureOut">
              <a:rPr lang="en-GB" smtClean="0"/>
              <a:t>26/11/2022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31018C-FBD3-4EFB-8BA7-FBD01F334A4A}" type="slidenum">
              <a:rPr lang="en-GB" smtClean="0"/>
              <a:t>‹#›</a:t>
            </a:fld>
            <a:endParaRPr lang="en-GB"/>
          </a:p>
        </p:txBody>
      </p:sp>
    </p:spTree>
    <p:extLst>
      <p:ext uri="{BB962C8B-B14F-4D97-AF65-F5344CB8AC3E}">
        <p14:creationId xmlns:p14="http://schemas.microsoft.com/office/powerpoint/2010/main" val="177923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B10F67-6AB5-4BC0-9FD1-9C52A122746B}" type="datetimeFigureOut">
              <a:rPr lang="en-GB" smtClean="0"/>
              <a:t>26/11/2022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31018C-FBD3-4EFB-8BA7-FBD01F334A4A}" type="slidenum">
              <a:rPr lang="en-GB" smtClean="0"/>
              <a:t>‹#›</a:t>
            </a:fld>
            <a:endParaRPr lang="en-GB"/>
          </a:p>
        </p:txBody>
      </p:sp>
    </p:spTree>
    <p:extLst>
      <p:ext uri="{BB962C8B-B14F-4D97-AF65-F5344CB8AC3E}">
        <p14:creationId xmlns:p14="http://schemas.microsoft.com/office/powerpoint/2010/main" val="70358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B10F67-6AB5-4BC0-9FD1-9C52A122746B}" type="datetimeFigureOut">
              <a:rPr lang="en-GB" smtClean="0"/>
              <a:t>26/11/2022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31018C-FBD3-4EFB-8BA7-FBD01F334A4A}" type="slidenum">
              <a:rPr lang="en-GB" smtClean="0"/>
              <a:t>‹#›</a:t>
            </a:fld>
            <a:endParaRPr lang="en-GB"/>
          </a:p>
        </p:txBody>
      </p:sp>
    </p:spTree>
    <p:extLst>
      <p:ext uri="{BB962C8B-B14F-4D97-AF65-F5344CB8AC3E}">
        <p14:creationId xmlns:p14="http://schemas.microsoft.com/office/powerpoint/2010/main" val="379991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B10F67-6AB5-4BC0-9FD1-9C52A122746B}" type="datetimeFigureOut">
              <a:rPr lang="en-GB" smtClean="0"/>
              <a:t>26/11/2022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31018C-FBD3-4EFB-8BA7-FBD01F334A4A}" type="slidenum">
              <a:rPr lang="en-GB" smtClean="0"/>
              <a:t>‹#›</a:t>
            </a:fld>
            <a:endParaRPr lang="en-GB"/>
          </a:p>
        </p:txBody>
      </p:sp>
    </p:spTree>
    <p:extLst>
      <p:ext uri="{BB962C8B-B14F-4D97-AF65-F5344CB8AC3E}">
        <p14:creationId xmlns:p14="http://schemas.microsoft.com/office/powerpoint/2010/main" val="326051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10F67-6AB5-4BC0-9FD1-9C52A122746B}" type="datetimeFigureOut">
              <a:rPr lang="en-GB" smtClean="0"/>
              <a:t>26/11/2022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31018C-FBD3-4EFB-8BA7-FBD01F334A4A}" type="slidenum">
              <a:rPr lang="en-GB" smtClean="0"/>
              <a:t>‹#›</a:t>
            </a:fld>
            <a:endParaRPr lang="en-GB"/>
          </a:p>
        </p:txBody>
      </p:sp>
    </p:spTree>
    <p:extLst>
      <p:ext uri="{BB962C8B-B14F-4D97-AF65-F5344CB8AC3E}">
        <p14:creationId xmlns:p14="http://schemas.microsoft.com/office/powerpoint/2010/main" val="235681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B10F67-6AB5-4BC0-9FD1-9C52A122746B}" type="datetimeFigureOut">
              <a:rPr lang="en-GB" smtClean="0"/>
              <a:t>26/11/2022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31018C-FBD3-4EFB-8BA7-FBD01F334A4A}" type="slidenum">
              <a:rPr lang="en-GB" smtClean="0"/>
              <a:t>‹#›</a:t>
            </a:fld>
            <a:endParaRPr lang="en-GB"/>
          </a:p>
        </p:txBody>
      </p:sp>
    </p:spTree>
    <p:extLst>
      <p:ext uri="{BB962C8B-B14F-4D97-AF65-F5344CB8AC3E}">
        <p14:creationId xmlns:p14="http://schemas.microsoft.com/office/powerpoint/2010/main" val="296618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B10F67-6AB5-4BC0-9FD1-9C52A122746B}" type="datetimeFigureOut">
              <a:rPr lang="en-GB" smtClean="0"/>
              <a:t>26/11/2022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31018C-FBD3-4EFB-8BA7-FBD01F334A4A}" type="slidenum">
              <a:rPr lang="en-GB" smtClean="0"/>
              <a:t>‹#›</a:t>
            </a:fld>
            <a:endParaRPr lang="en-GB"/>
          </a:p>
        </p:txBody>
      </p:sp>
    </p:spTree>
    <p:extLst>
      <p:ext uri="{BB962C8B-B14F-4D97-AF65-F5344CB8AC3E}">
        <p14:creationId xmlns:p14="http://schemas.microsoft.com/office/powerpoint/2010/main" val="199156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B10F67-6AB5-4BC0-9FD1-9C52A122746B}" type="datetimeFigureOut">
              <a:rPr lang="en-GB" smtClean="0"/>
              <a:t>26/11/2022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31018C-FBD3-4EFB-8BA7-FBD01F334A4A}" type="slidenum">
              <a:rPr lang="en-GB" smtClean="0"/>
              <a:t>‹#›</a:t>
            </a:fld>
            <a:endParaRPr lang="en-GB"/>
          </a:p>
        </p:txBody>
      </p:sp>
    </p:spTree>
    <p:extLst>
      <p:ext uri="{BB962C8B-B14F-4D97-AF65-F5344CB8AC3E}">
        <p14:creationId xmlns:p14="http://schemas.microsoft.com/office/powerpoint/2010/main" val="96876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10F67-6AB5-4BC0-9FD1-9C52A122746B}" type="datetimeFigureOut">
              <a:rPr lang="en-GB" smtClean="0"/>
              <a:t>26/11/2022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31018C-FBD3-4EFB-8BA7-FBD01F334A4A}" type="slidenum">
              <a:rPr lang="en-GB" smtClean="0"/>
              <a:t>‹#›</a:t>
            </a:fld>
            <a:endParaRPr lang="en-GB"/>
          </a:p>
        </p:txBody>
      </p:sp>
    </p:spTree>
    <p:extLst>
      <p:ext uri="{BB962C8B-B14F-4D97-AF65-F5344CB8AC3E}">
        <p14:creationId xmlns:p14="http://schemas.microsoft.com/office/powerpoint/2010/main" val="3871121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B10F67-6AB5-4BC0-9FD1-9C52A122746B}" type="datetimeFigureOut">
              <a:rPr lang="en-GB" smtClean="0"/>
              <a:t>26/11/2022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31018C-FBD3-4EFB-8BA7-FBD01F334A4A}" type="slidenum">
              <a:rPr lang="en-GB" smtClean="0"/>
              <a:t>‹#›</a:t>
            </a:fld>
            <a:endParaRPr lang="en-GB"/>
          </a:p>
        </p:txBody>
      </p:sp>
    </p:spTree>
    <p:extLst>
      <p:ext uri="{BB962C8B-B14F-4D97-AF65-F5344CB8AC3E}">
        <p14:creationId xmlns:p14="http://schemas.microsoft.com/office/powerpoint/2010/main" val="172877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B10F67-6AB5-4BC0-9FD1-9C52A122746B}" type="datetimeFigureOut">
              <a:rPr lang="en-GB" smtClean="0"/>
              <a:t>26/11/2022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31018C-FBD3-4EFB-8BA7-FBD01F334A4A}" type="slidenum">
              <a:rPr lang="en-GB" smtClean="0"/>
              <a:t>‹#›</a:t>
            </a:fld>
            <a:endParaRPr lang="en-GB"/>
          </a:p>
        </p:txBody>
      </p:sp>
    </p:spTree>
    <p:extLst>
      <p:ext uri="{BB962C8B-B14F-4D97-AF65-F5344CB8AC3E}">
        <p14:creationId xmlns:p14="http://schemas.microsoft.com/office/powerpoint/2010/main" val="377363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10F67-6AB5-4BC0-9FD1-9C52A122746B}" type="datetimeFigureOut">
              <a:rPr lang="en-GB" smtClean="0"/>
              <a:t>26/11/2022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1018C-FBD3-4EFB-8BA7-FBD01F334A4A}" type="slidenum">
              <a:rPr lang="en-GB" smtClean="0"/>
              <a:t>‹#›</a:t>
            </a:fld>
            <a:endParaRPr lang="en-GB"/>
          </a:p>
        </p:txBody>
      </p:sp>
    </p:spTree>
    <p:extLst>
      <p:ext uri="{BB962C8B-B14F-4D97-AF65-F5344CB8AC3E}">
        <p14:creationId xmlns:p14="http://schemas.microsoft.com/office/powerpoint/2010/main" val="1250022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68EF12-F8B0-4EE4-B1B6-BDB067DA9334}"/>
              </a:ext>
            </a:extLst>
          </p:cNvPr>
          <p:cNvSpPr txBox="1"/>
          <p:nvPr/>
        </p:nvSpPr>
        <p:spPr>
          <a:xfrm>
            <a:off x="528931" y="168068"/>
            <a:ext cx="2984847" cy="230832"/>
          </a:xfrm>
          <a:prstGeom prst="rect">
            <a:avLst/>
          </a:prstGeom>
          <a:noFill/>
          <a:ln w="38100">
            <a:solidFill>
              <a:srgbClr val="FFC000"/>
            </a:solidFill>
          </a:ln>
        </p:spPr>
        <p:txBody>
          <a:bodyPr wrap="square" rtlCol="0">
            <a:spAutoFit/>
          </a:bodyPr>
          <a:lstStyle/>
          <a:p>
            <a:pPr algn="ctr"/>
            <a:r>
              <a:rPr lang="en-GB" sz="900" b="1" dirty="0">
                <a:latin typeface="Arial" panose="020B0604020202020204" pitchFamily="34" charset="0"/>
                <a:cs typeface="Arial" panose="020B0604020202020204" pitchFamily="34" charset="0"/>
              </a:rPr>
              <a:t>Chemical Changes – Combined Science</a:t>
            </a:r>
          </a:p>
        </p:txBody>
      </p:sp>
      <p:sp>
        <p:nvSpPr>
          <p:cNvPr id="12" name="TextBox 11">
            <a:extLst>
              <a:ext uri="{FF2B5EF4-FFF2-40B4-BE49-F238E27FC236}">
                <a16:creationId xmlns:a16="http://schemas.microsoft.com/office/drawing/2014/main" id="{95B59D24-ADEC-49D3-9B25-60EB154880C1}"/>
              </a:ext>
            </a:extLst>
          </p:cNvPr>
          <p:cNvSpPr txBox="1"/>
          <p:nvPr/>
        </p:nvSpPr>
        <p:spPr>
          <a:xfrm>
            <a:off x="87398" y="4941934"/>
            <a:ext cx="3867912" cy="1754326"/>
          </a:xfrm>
          <a:prstGeom prst="rect">
            <a:avLst/>
          </a:prstGeom>
          <a:noFill/>
          <a:ln w="28575">
            <a:solidFill>
              <a:srgbClr val="FFC000"/>
            </a:solidFill>
          </a:ln>
        </p:spPr>
        <p:txBody>
          <a:bodyPr wrap="square">
            <a:spAutoFit/>
          </a:bodyPr>
          <a:lstStyle/>
          <a:p>
            <a:r>
              <a:rPr lang="en-GB" sz="900" b="1" dirty="0">
                <a:latin typeface="Arial" panose="020B0604020202020204" pitchFamily="34" charset="0"/>
                <a:cs typeface="Arial" panose="020B0604020202020204" pitchFamily="34" charset="0"/>
              </a:rPr>
              <a:t>The Reactivity Series</a:t>
            </a:r>
          </a:p>
          <a:p>
            <a:pPr marL="128585" indent="-128585">
              <a:buFont typeface="Arial" panose="020B0604020202020204" pitchFamily="34" charset="0"/>
              <a:buChar char="•"/>
            </a:pPr>
            <a:r>
              <a:rPr lang="en-GB" sz="900" dirty="0">
                <a:latin typeface="Arial" panose="020B0604020202020204" pitchFamily="34" charset="0"/>
                <a:cs typeface="Arial" panose="020B0604020202020204" pitchFamily="34" charset="0"/>
              </a:rPr>
              <a:t>When metals react with other substances the metal atoms form positive ions. </a:t>
            </a:r>
          </a:p>
          <a:p>
            <a:pPr marL="128585" indent="-128585">
              <a:buFont typeface="Arial" panose="020B0604020202020204" pitchFamily="34" charset="0"/>
              <a:buChar char="•"/>
            </a:pPr>
            <a:r>
              <a:rPr lang="en-GB" sz="900" dirty="0">
                <a:latin typeface="Arial" panose="020B0604020202020204" pitchFamily="34" charset="0"/>
                <a:cs typeface="Arial" panose="020B0604020202020204" pitchFamily="34" charset="0"/>
              </a:rPr>
              <a:t>The reactivity of a metal is related to its tendency to form positive ions. </a:t>
            </a:r>
          </a:p>
          <a:p>
            <a:pPr marL="128585" indent="-128585">
              <a:buFont typeface="Arial" panose="020B0604020202020204" pitchFamily="34" charset="0"/>
              <a:buChar char="•"/>
            </a:pPr>
            <a:r>
              <a:rPr lang="en-GB" sz="900" dirty="0">
                <a:latin typeface="Arial" panose="020B0604020202020204" pitchFamily="34" charset="0"/>
                <a:cs typeface="Arial" panose="020B0604020202020204" pitchFamily="34" charset="0"/>
              </a:rPr>
              <a:t>Metals can be arranged in order of their reactivity in a reactivity series. </a:t>
            </a:r>
          </a:p>
          <a:p>
            <a:pPr marL="128585" indent="-128585">
              <a:buFont typeface="Arial" panose="020B0604020202020204" pitchFamily="34" charset="0"/>
              <a:buChar char="•"/>
            </a:pPr>
            <a:r>
              <a:rPr lang="en-GB" sz="900" dirty="0">
                <a:latin typeface="Arial" panose="020B0604020202020204" pitchFamily="34" charset="0"/>
                <a:cs typeface="Arial" panose="020B0604020202020204" pitchFamily="34" charset="0"/>
              </a:rPr>
              <a:t>The metals potassium, sodium, lithium, calcium, magnesium, zinc, iron and copper can be put in order of their reactivity from their reactions with water and dilute acids. </a:t>
            </a:r>
          </a:p>
          <a:p>
            <a:pPr marL="128585" indent="-128585">
              <a:buFont typeface="Arial" panose="020B0604020202020204" pitchFamily="34" charset="0"/>
              <a:buChar char="•"/>
            </a:pPr>
            <a:r>
              <a:rPr lang="en-GB" sz="900" dirty="0">
                <a:latin typeface="Arial" panose="020B0604020202020204" pitchFamily="34" charset="0"/>
                <a:cs typeface="Arial" panose="020B0604020202020204" pitchFamily="34" charset="0"/>
              </a:rPr>
              <a:t>The non-metals hydrogen and carbon are often included in the reactivity series. </a:t>
            </a:r>
          </a:p>
          <a:p>
            <a:pPr marL="128585" indent="-128585">
              <a:buFont typeface="Arial" panose="020B0604020202020204" pitchFamily="34" charset="0"/>
              <a:buChar char="•"/>
            </a:pPr>
            <a:r>
              <a:rPr lang="en-GB" sz="900" dirty="0">
                <a:latin typeface="Arial" panose="020B0604020202020204" pitchFamily="34" charset="0"/>
                <a:cs typeface="Arial" panose="020B0604020202020204" pitchFamily="34" charset="0"/>
              </a:rPr>
              <a:t>A more reactive metal can displace a less reactive metal from a compound.</a:t>
            </a:r>
          </a:p>
        </p:txBody>
      </p:sp>
      <p:sp>
        <p:nvSpPr>
          <p:cNvPr id="14" name="TextBox 13">
            <a:extLst>
              <a:ext uri="{FF2B5EF4-FFF2-40B4-BE49-F238E27FC236}">
                <a16:creationId xmlns:a16="http://schemas.microsoft.com/office/drawing/2014/main" id="{877B7362-DEE0-41E9-81FD-86FB232DDD08}"/>
              </a:ext>
            </a:extLst>
          </p:cNvPr>
          <p:cNvSpPr txBox="1"/>
          <p:nvPr/>
        </p:nvSpPr>
        <p:spPr>
          <a:xfrm>
            <a:off x="4021790" y="75116"/>
            <a:ext cx="5024178" cy="2169825"/>
          </a:xfrm>
          <a:prstGeom prst="rect">
            <a:avLst/>
          </a:prstGeom>
          <a:noFill/>
          <a:ln w="28575">
            <a:solidFill>
              <a:srgbClr val="FFC000"/>
            </a:solidFill>
          </a:ln>
        </p:spPr>
        <p:txBody>
          <a:bodyPr wrap="square">
            <a:spAutoFit/>
          </a:bodyPr>
          <a:lstStyle/>
          <a:p>
            <a:pPr algn="l"/>
            <a:r>
              <a:rPr lang="en-GB" sz="900" b="1" dirty="0">
                <a:solidFill>
                  <a:srgbClr val="231F20"/>
                </a:solidFill>
                <a:latin typeface="Arial" panose="020B0604020202020204" pitchFamily="34" charset="0"/>
                <a:cs typeface="Arial" panose="020B0604020202020204" pitchFamily="34" charset="0"/>
              </a:rPr>
              <a:t>Extracting iron and copper</a:t>
            </a:r>
          </a:p>
          <a:p>
            <a:pPr marL="128585" indent="-128585">
              <a:buFont typeface="Arial" panose="020B0604020202020204" pitchFamily="34" charset="0"/>
              <a:buChar char="•"/>
            </a:pPr>
            <a:r>
              <a:rPr lang="en-GB" sz="900" b="1" dirty="0">
                <a:solidFill>
                  <a:srgbClr val="231F20"/>
                </a:solidFill>
                <a:latin typeface="Arial" panose="020B0604020202020204" pitchFamily="34" charset="0"/>
                <a:cs typeface="Arial" panose="020B0604020202020204" pitchFamily="34" charset="0"/>
              </a:rPr>
              <a:t>Unreactive metals</a:t>
            </a:r>
            <a:r>
              <a:rPr lang="en-GB" sz="900" dirty="0">
                <a:solidFill>
                  <a:srgbClr val="231F20"/>
                </a:solidFill>
                <a:latin typeface="Arial" panose="020B0604020202020204" pitchFamily="34" charset="0"/>
                <a:cs typeface="Arial" panose="020B0604020202020204" pitchFamily="34" charset="0"/>
              </a:rPr>
              <a:t> such as gold are found in the Earth's </a:t>
            </a:r>
            <a:r>
              <a:rPr lang="en-GB" sz="900" b="1" dirty="0">
                <a:solidFill>
                  <a:srgbClr val="231F20"/>
                </a:solidFill>
                <a:latin typeface="Arial" panose="020B0604020202020204" pitchFamily="34" charset="0"/>
                <a:cs typeface="Arial" panose="020B0604020202020204" pitchFamily="34" charset="0"/>
              </a:rPr>
              <a:t>crust</a:t>
            </a:r>
            <a:r>
              <a:rPr lang="en-GB" sz="900" dirty="0">
                <a:solidFill>
                  <a:srgbClr val="231F20"/>
                </a:solidFill>
                <a:latin typeface="Arial" panose="020B0604020202020204" pitchFamily="34" charset="0"/>
                <a:cs typeface="Arial" panose="020B0604020202020204" pitchFamily="34" charset="0"/>
              </a:rPr>
              <a:t> as the </a:t>
            </a:r>
            <a:r>
              <a:rPr lang="en-GB" sz="900" dirty="0" err="1">
                <a:solidFill>
                  <a:srgbClr val="231F20"/>
                </a:solidFill>
                <a:latin typeface="Arial" panose="020B0604020202020204" pitchFamily="34" charset="0"/>
                <a:cs typeface="Arial" panose="020B0604020202020204" pitchFamily="34" charset="0"/>
              </a:rPr>
              <a:t>uncombined</a:t>
            </a:r>
            <a:r>
              <a:rPr lang="en-GB" sz="900" dirty="0">
                <a:solidFill>
                  <a:srgbClr val="231F20"/>
                </a:solidFill>
                <a:latin typeface="Arial" panose="020B0604020202020204" pitchFamily="34" charset="0"/>
                <a:cs typeface="Arial" panose="020B0604020202020204" pitchFamily="34" charset="0"/>
              </a:rPr>
              <a:t> </a:t>
            </a:r>
            <a:r>
              <a:rPr lang="en-GB" sz="900" b="1" dirty="0">
                <a:solidFill>
                  <a:srgbClr val="231F20"/>
                </a:solidFill>
                <a:latin typeface="Arial" panose="020B0604020202020204" pitchFamily="34" charset="0"/>
                <a:cs typeface="Arial" panose="020B0604020202020204" pitchFamily="34" charset="0"/>
              </a:rPr>
              <a:t>elements</a:t>
            </a:r>
            <a:r>
              <a:rPr lang="en-GB" sz="900" dirty="0">
                <a:solidFill>
                  <a:srgbClr val="231F20"/>
                </a:solidFill>
                <a:latin typeface="Arial" panose="020B0604020202020204" pitchFamily="34" charset="0"/>
                <a:cs typeface="Arial" panose="020B0604020202020204" pitchFamily="34" charset="0"/>
              </a:rPr>
              <a:t>. However, most metals are found combined with other elements to form </a:t>
            </a:r>
            <a:r>
              <a:rPr lang="en-GB" sz="900" b="1" dirty="0">
                <a:solidFill>
                  <a:srgbClr val="231F20"/>
                </a:solidFill>
                <a:latin typeface="Arial" panose="020B0604020202020204" pitchFamily="34" charset="0"/>
                <a:cs typeface="Arial" panose="020B0604020202020204" pitchFamily="34" charset="0"/>
              </a:rPr>
              <a:t>compounds</a:t>
            </a:r>
            <a:r>
              <a:rPr lang="en-GB" sz="900" dirty="0">
                <a:solidFill>
                  <a:srgbClr val="231F20"/>
                </a:solidFill>
                <a:latin typeface="Arial" panose="020B0604020202020204" pitchFamily="34" charset="0"/>
                <a:cs typeface="Arial" panose="020B0604020202020204" pitchFamily="34" charset="0"/>
              </a:rPr>
              <a:t>.</a:t>
            </a:r>
          </a:p>
          <a:p>
            <a:pPr marL="128585" indent="-128585">
              <a:buFont typeface="Arial" panose="020B0604020202020204" pitchFamily="34" charset="0"/>
              <a:buChar char="•"/>
            </a:pPr>
            <a:r>
              <a:rPr lang="en-GB" sz="900" dirty="0">
                <a:solidFill>
                  <a:srgbClr val="231F20"/>
                </a:solidFill>
                <a:latin typeface="Arial" panose="020B0604020202020204" pitchFamily="34" charset="0"/>
                <a:cs typeface="Arial" panose="020B0604020202020204" pitchFamily="34" charset="0"/>
              </a:rPr>
              <a:t>Most metals are extracted from </a:t>
            </a:r>
            <a:r>
              <a:rPr lang="en-GB" sz="900" b="1" dirty="0">
                <a:solidFill>
                  <a:srgbClr val="231F20"/>
                </a:solidFill>
                <a:latin typeface="Arial" panose="020B0604020202020204" pitchFamily="34" charset="0"/>
                <a:cs typeface="Arial" panose="020B0604020202020204" pitchFamily="34" charset="0"/>
              </a:rPr>
              <a:t>ore</a:t>
            </a:r>
            <a:r>
              <a:rPr lang="en-GB" sz="900" dirty="0">
                <a:solidFill>
                  <a:srgbClr val="231F20"/>
                </a:solidFill>
                <a:latin typeface="Arial" panose="020B0604020202020204" pitchFamily="34" charset="0"/>
                <a:cs typeface="Arial" panose="020B0604020202020204" pitchFamily="34" charset="0"/>
              </a:rPr>
              <a:t> found in the Earth's crust. An ore is a rock that contains enough of a metal or a metal compound to make extracting the metal worthwhile.</a:t>
            </a:r>
          </a:p>
          <a:p>
            <a:r>
              <a:rPr lang="en-GB" sz="900" b="1" dirty="0">
                <a:solidFill>
                  <a:srgbClr val="231F20"/>
                </a:solidFill>
                <a:latin typeface="Arial" panose="020B0604020202020204" pitchFamily="34" charset="0"/>
                <a:cs typeface="Arial" panose="020B0604020202020204" pitchFamily="34" charset="0"/>
              </a:rPr>
              <a:t>Extraction methods</a:t>
            </a:r>
          </a:p>
          <a:p>
            <a:pPr marL="128585" indent="-128585">
              <a:buFont typeface="Arial" panose="020B0604020202020204" pitchFamily="34" charset="0"/>
              <a:buChar char="•"/>
            </a:pPr>
            <a:r>
              <a:rPr lang="en-GB" sz="900" dirty="0">
                <a:solidFill>
                  <a:srgbClr val="231F20"/>
                </a:solidFill>
                <a:latin typeface="Arial" panose="020B0604020202020204" pitchFamily="34" charset="0"/>
                <a:cs typeface="Arial" panose="020B0604020202020204" pitchFamily="34" charset="0"/>
              </a:rPr>
              <a:t>The </a:t>
            </a:r>
            <a:r>
              <a:rPr lang="en-GB" sz="900" b="1" dirty="0">
                <a:solidFill>
                  <a:srgbClr val="231F20"/>
                </a:solidFill>
                <a:latin typeface="Arial" panose="020B0604020202020204" pitchFamily="34" charset="0"/>
                <a:cs typeface="Arial" panose="020B0604020202020204" pitchFamily="34" charset="0"/>
              </a:rPr>
              <a:t>extraction</a:t>
            </a:r>
            <a:r>
              <a:rPr lang="en-GB" sz="900" dirty="0">
                <a:solidFill>
                  <a:srgbClr val="231F20"/>
                </a:solidFill>
                <a:latin typeface="Arial" panose="020B0604020202020204" pitchFamily="34" charset="0"/>
                <a:cs typeface="Arial" panose="020B0604020202020204" pitchFamily="34" charset="0"/>
              </a:rPr>
              <a:t> method used depends upon the metal's position in the </a:t>
            </a:r>
            <a:r>
              <a:rPr lang="en-GB" sz="900" b="1" dirty="0">
                <a:latin typeface="Arial" panose="020B0604020202020204" pitchFamily="34" charset="0"/>
                <a:cs typeface="Arial" panose="020B0604020202020204" pitchFamily="34" charset="0"/>
              </a:rPr>
              <a:t>reactivity series</a:t>
            </a:r>
            <a:r>
              <a:rPr lang="en-GB" sz="900" dirty="0">
                <a:solidFill>
                  <a:srgbClr val="231F20"/>
                </a:solidFill>
                <a:latin typeface="Arial" panose="020B0604020202020204" pitchFamily="34" charset="0"/>
                <a:cs typeface="Arial" panose="020B0604020202020204" pitchFamily="34" charset="0"/>
              </a:rPr>
              <a:t>. In principle, any metal could be extracted from its compounds using </a:t>
            </a:r>
            <a:r>
              <a:rPr lang="en-GB" sz="900" b="1" dirty="0">
                <a:solidFill>
                  <a:srgbClr val="231F20"/>
                </a:solidFill>
                <a:latin typeface="Arial" panose="020B0604020202020204" pitchFamily="34" charset="0"/>
                <a:cs typeface="Arial" panose="020B0604020202020204" pitchFamily="34" charset="0"/>
              </a:rPr>
              <a:t>electrolysis</a:t>
            </a:r>
            <a:r>
              <a:rPr lang="en-GB" sz="900" dirty="0">
                <a:solidFill>
                  <a:srgbClr val="231F20"/>
                </a:solidFill>
                <a:latin typeface="Arial" panose="020B0604020202020204" pitchFamily="34" charset="0"/>
                <a:cs typeface="Arial" panose="020B0604020202020204" pitchFamily="34" charset="0"/>
              </a:rPr>
              <a:t>. However, large amounts of </a:t>
            </a:r>
            <a:r>
              <a:rPr lang="en-GB" sz="900" b="1" dirty="0">
                <a:solidFill>
                  <a:srgbClr val="231F20"/>
                </a:solidFill>
                <a:latin typeface="Arial" panose="020B0604020202020204" pitchFamily="34" charset="0"/>
                <a:cs typeface="Arial" panose="020B0604020202020204" pitchFamily="34" charset="0"/>
              </a:rPr>
              <a:t>electrical energy</a:t>
            </a:r>
            <a:r>
              <a:rPr lang="en-GB" sz="900" dirty="0">
                <a:solidFill>
                  <a:srgbClr val="231F20"/>
                </a:solidFill>
                <a:latin typeface="Arial" panose="020B0604020202020204" pitchFamily="34" charset="0"/>
                <a:cs typeface="Arial" panose="020B0604020202020204" pitchFamily="34" charset="0"/>
              </a:rPr>
              <a:t> are needed to do this, so electrolysis is expensive.</a:t>
            </a:r>
          </a:p>
          <a:p>
            <a:pPr marL="128585" indent="-128585">
              <a:buFont typeface="Arial" panose="020B0604020202020204" pitchFamily="34" charset="0"/>
              <a:buChar char="•"/>
            </a:pPr>
            <a:r>
              <a:rPr lang="en-GB" sz="900" dirty="0">
                <a:solidFill>
                  <a:srgbClr val="231F20"/>
                </a:solidFill>
                <a:latin typeface="Arial" panose="020B0604020202020204" pitchFamily="34" charset="0"/>
                <a:cs typeface="Arial" panose="020B0604020202020204" pitchFamily="34" charset="0"/>
              </a:rPr>
              <a:t>If a metal is less </a:t>
            </a:r>
            <a:r>
              <a:rPr lang="en-GB" sz="900" b="1" dirty="0">
                <a:solidFill>
                  <a:srgbClr val="231F20"/>
                </a:solidFill>
                <a:latin typeface="Arial" panose="020B0604020202020204" pitchFamily="34" charset="0"/>
                <a:cs typeface="Arial" panose="020B0604020202020204" pitchFamily="34" charset="0"/>
              </a:rPr>
              <a:t>reactive</a:t>
            </a:r>
            <a:r>
              <a:rPr lang="en-GB" sz="900" dirty="0">
                <a:solidFill>
                  <a:srgbClr val="231F20"/>
                </a:solidFill>
                <a:latin typeface="Arial" panose="020B0604020202020204" pitchFamily="34" charset="0"/>
                <a:cs typeface="Arial" panose="020B0604020202020204" pitchFamily="34" charset="0"/>
              </a:rPr>
              <a:t> than carbon, it can be extracted from its compounds by heating with carbon. Copper is an example of this. </a:t>
            </a:r>
          </a:p>
          <a:p>
            <a:pPr algn="ctr"/>
            <a:r>
              <a:rPr lang="en-GB" sz="900" dirty="0">
                <a:solidFill>
                  <a:srgbClr val="231F20"/>
                </a:solidFill>
                <a:latin typeface="Arial" panose="020B0604020202020204" pitchFamily="34" charset="0"/>
                <a:cs typeface="Arial" panose="020B0604020202020204" pitchFamily="34" charset="0"/>
              </a:rPr>
              <a:t>Copper oxide + carbon → copper + carbon dioxide</a:t>
            </a:r>
          </a:p>
          <a:p>
            <a:pPr algn="ctr"/>
            <a:r>
              <a:rPr lang="en-GB" sz="900" dirty="0">
                <a:solidFill>
                  <a:srgbClr val="231F20"/>
                </a:solidFill>
                <a:latin typeface="Arial" panose="020B0604020202020204" pitchFamily="34" charset="0"/>
                <a:cs typeface="Arial" panose="020B0604020202020204" pitchFamily="34" charset="0"/>
              </a:rPr>
              <a:t>2CuO(s) + C(s) → 2Cu(l) + CO</a:t>
            </a:r>
            <a:r>
              <a:rPr lang="en-GB" sz="900" baseline="-25000" dirty="0">
                <a:solidFill>
                  <a:srgbClr val="231F20"/>
                </a:solidFill>
                <a:latin typeface="Arial" panose="020B0604020202020204" pitchFamily="34" charset="0"/>
                <a:cs typeface="Arial" panose="020B0604020202020204" pitchFamily="34" charset="0"/>
              </a:rPr>
              <a:t>2</a:t>
            </a:r>
            <a:r>
              <a:rPr lang="en-GB" sz="900" dirty="0">
                <a:solidFill>
                  <a:srgbClr val="231F20"/>
                </a:solidFill>
                <a:latin typeface="Arial" panose="020B0604020202020204" pitchFamily="34" charset="0"/>
                <a:cs typeface="Arial" panose="020B0604020202020204" pitchFamily="34" charset="0"/>
              </a:rPr>
              <a:t>(g)</a:t>
            </a:r>
          </a:p>
          <a:p>
            <a:pPr marL="128585" indent="-128585">
              <a:buFont typeface="Arial" panose="020B0604020202020204" pitchFamily="34" charset="0"/>
              <a:buChar char="•"/>
            </a:pPr>
            <a:r>
              <a:rPr lang="en-GB" sz="900" dirty="0">
                <a:solidFill>
                  <a:srgbClr val="231F20"/>
                </a:solidFill>
                <a:latin typeface="Arial" panose="020B0604020202020204" pitchFamily="34" charset="0"/>
                <a:cs typeface="Arial" panose="020B0604020202020204" pitchFamily="34" charset="0"/>
              </a:rPr>
              <a:t>Copper oxide is </a:t>
            </a:r>
            <a:r>
              <a:rPr lang="en-GB" sz="900" b="1" dirty="0">
                <a:solidFill>
                  <a:srgbClr val="231F20"/>
                </a:solidFill>
                <a:latin typeface="Arial" panose="020B0604020202020204" pitchFamily="34" charset="0"/>
                <a:cs typeface="Arial" panose="020B0604020202020204" pitchFamily="34" charset="0"/>
              </a:rPr>
              <a:t>reduced</a:t>
            </a:r>
            <a:r>
              <a:rPr lang="en-GB" sz="900" dirty="0">
                <a:solidFill>
                  <a:srgbClr val="231F20"/>
                </a:solidFill>
                <a:latin typeface="Arial" panose="020B0604020202020204" pitchFamily="34" charset="0"/>
                <a:cs typeface="Arial" panose="020B0604020202020204" pitchFamily="34" charset="0"/>
              </a:rPr>
              <a:t> as carbon is </a:t>
            </a:r>
            <a:r>
              <a:rPr lang="en-GB" sz="900" b="1" dirty="0">
                <a:solidFill>
                  <a:srgbClr val="231F20"/>
                </a:solidFill>
                <a:latin typeface="Arial" panose="020B0604020202020204" pitchFamily="34" charset="0"/>
                <a:cs typeface="Arial" panose="020B0604020202020204" pitchFamily="34" charset="0"/>
              </a:rPr>
              <a:t>oxidised</a:t>
            </a:r>
            <a:r>
              <a:rPr lang="en-GB" sz="900" dirty="0">
                <a:solidFill>
                  <a:srgbClr val="231F20"/>
                </a:solidFill>
                <a:latin typeface="Arial" panose="020B0604020202020204" pitchFamily="34" charset="0"/>
                <a:cs typeface="Arial" panose="020B0604020202020204" pitchFamily="34" charset="0"/>
              </a:rPr>
              <a:t>, so this is an example of a </a:t>
            </a:r>
            <a:r>
              <a:rPr lang="en-GB" sz="900" b="1" dirty="0">
                <a:solidFill>
                  <a:srgbClr val="231F20"/>
                </a:solidFill>
                <a:latin typeface="Arial" panose="020B0604020202020204" pitchFamily="34" charset="0"/>
                <a:cs typeface="Arial" panose="020B0604020202020204" pitchFamily="34" charset="0"/>
              </a:rPr>
              <a:t>redox</a:t>
            </a:r>
            <a:r>
              <a:rPr lang="en-GB" sz="900" dirty="0">
                <a:solidFill>
                  <a:srgbClr val="231F20"/>
                </a:solidFill>
                <a:latin typeface="Arial" panose="020B0604020202020204" pitchFamily="34" charset="0"/>
                <a:cs typeface="Arial" panose="020B0604020202020204" pitchFamily="34" charset="0"/>
              </a:rPr>
              <a:t> reaction.</a:t>
            </a:r>
          </a:p>
        </p:txBody>
      </p:sp>
      <p:graphicFrame>
        <p:nvGraphicFramePr>
          <p:cNvPr id="17" name="Table 17">
            <a:extLst>
              <a:ext uri="{FF2B5EF4-FFF2-40B4-BE49-F238E27FC236}">
                <a16:creationId xmlns:a16="http://schemas.microsoft.com/office/drawing/2014/main" id="{6FC387B9-B5E3-4352-9D6E-46B36697FFA6}"/>
              </a:ext>
            </a:extLst>
          </p:cNvPr>
          <p:cNvGraphicFramePr>
            <a:graphicFrameLocks noGrp="1"/>
          </p:cNvGraphicFramePr>
          <p:nvPr>
            <p:extLst>
              <p:ext uri="{D42A27DB-BD31-4B8C-83A1-F6EECF244321}">
                <p14:modId xmlns:p14="http://schemas.microsoft.com/office/powerpoint/2010/main" val="1299577082"/>
              </p:ext>
            </p:extLst>
          </p:nvPr>
        </p:nvGraphicFramePr>
        <p:xfrm>
          <a:off x="98032" y="468237"/>
          <a:ext cx="3867912" cy="4404360"/>
        </p:xfrm>
        <a:graphic>
          <a:graphicData uri="http://schemas.openxmlformats.org/drawingml/2006/table">
            <a:tbl>
              <a:tblPr firstRow="1" bandRow="1">
                <a:tableStyleId>{D27102A9-8310-4765-A935-A1911B00CA55}</a:tableStyleId>
              </a:tblPr>
              <a:tblGrid>
                <a:gridCol w="901573">
                  <a:extLst>
                    <a:ext uri="{9D8B030D-6E8A-4147-A177-3AD203B41FA5}">
                      <a16:colId xmlns:a16="http://schemas.microsoft.com/office/drawing/2014/main" val="1660888534"/>
                    </a:ext>
                  </a:extLst>
                </a:gridCol>
                <a:gridCol w="736477">
                  <a:extLst>
                    <a:ext uri="{9D8B030D-6E8A-4147-A177-3AD203B41FA5}">
                      <a16:colId xmlns:a16="http://schemas.microsoft.com/office/drawing/2014/main" val="1277534085"/>
                    </a:ext>
                  </a:extLst>
                </a:gridCol>
                <a:gridCol w="733808">
                  <a:extLst>
                    <a:ext uri="{9D8B030D-6E8A-4147-A177-3AD203B41FA5}">
                      <a16:colId xmlns:a16="http://schemas.microsoft.com/office/drawing/2014/main" val="50814016"/>
                    </a:ext>
                  </a:extLst>
                </a:gridCol>
                <a:gridCol w="773103">
                  <a:extLst>
                    <a:ext uri="{9D8B030D-6E8A-4147-A177-3AD203B41FA5}">
                      <a16:colId xmlns:a16="http://schemas.microsoft.com/office/drawing/2014/main" val="2391259260"/>
                    </a:ext>
                  </a:extLst>
                </a:gridCol>
                <a:gridCol w="722951">
                  <a:extLst>
                    <a:ext uri="{9D8B030D-6E8A-4147-A177-3AD203B41FA5}">
                      <a16:colId xmlns:a16="http://schemas.microsoft.com/office/drawing/2014/main" val="1560778472"/>
                    </a:ext>
                  </a:extLst>
                </a:gridCol>
              </a:tblGrid>
              <a:tr h="495300">
                <a:tc>
                  <a:txBody>
                    <a:bodyPr/>
                    <a:lstStyle/>
                    <a:p>
                      <a:pPr algn="ctr"/>
                      <a:r>
                        <a:rPr lang="en-GB" sz="900" b="1" dirty="0">
                          <a:latin typeface="Arial" panose="020B0604020202020204" pitchFamily="34" charset="0"/>
                          <a:cs typeface="Arial" panose="020B0604020202020204" pitchFamily="34" charset="0"/>
                        </a:rPr>
                        <a:t>Metal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1" dirty="0">
                          <a:latin typeface="Arial" panose="020B0604020202020204" pitchFamily="34" charset="0"/>
                          <a:cs typeface="Arial" panose="020B0604020202020204" pitchFamily="34" charset="0"/>
                        </a:rPr>
                        <a:t>Reaction with cold water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1" dirty="0">
                          <a:latin typeface="Arial" panose="020B0604020202020204" pitchFamily="34" charset="0"/>
                          <a:cs typeface="Arial" panose="020B0604020202020204" pitchFamily="34" charset="0"/>
                        </a:rPr>
                        <a:t>Reaction with dilute acids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1" dirty="0">
                          <a:latin typeface="Arial" panose="020B0604020202020204" pitchFamily="34" charset="0"/>
                          <a:cs typeface="Arial" panose="020B0604020202020204" pitchFamily="34" charset="0"/>
                        </a:rPr>
                        <a:t>Reactivity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1" dirty="0">
                          <a:latin typeface="Arial" panose="020B0604020202020204" pitchFamily="34" charset="0"/>
                          <a:cs typeface="Arial" panose="020B0604020202020204" pitchFamily="34" charset="0"/>
                        </a:rPr>
                        <a:t>Extraction method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1985950"/>
                  </a:ext>
                </a:extLst>
              </a:tr>
              <a:tr h="188290">
                <a:tc>
                  <a:txBody>
                    <a:bodyPr/>
                    <a:lstStyle/>
                    <a:p>
                      <a:pPr algn="ctr"/>
                      <a:r>
                        <a:rPr lang="en-GB" sz="900" b="1" dirty="0">
                          <a:latin typeface="Arial" panose="020B0604020202020204" pitchFamily="34" charset="0"/>
                          <a:cs typeface="Arial" panose="020B0604020202020204" pitchFamily="34" charset="0"/>
                        </a:rPr>
                        <a:t>Potassium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endParaRPr lang="en-GB" sz="900" b="1" dirty="0">
                        <a:latin typeface="Arial" panose="020B0604020202020204" pitchFamily="34" charset="0"/>
                        <a:cs typeface="Arial" panose="020B0604020202020204" pitchFamily="34" charset="0"/>
                      </a:endParaRPr>
                    </a:p>
                    <a:p>
                      <a:pPr algn="ctr"/>
                      <a:r>
                        <a:rPr lang="en-GB" sz="900" b="1" dirty="0">
                          <a:latin typeface="Arial" panose="020B0604020202020204" pitchFamily="34" charset="0"/>
                          <a:cs typeface="Arial" panose="020B0604020202020204" pitchFamily="34" charset="0"/>
                        </a:rPr>
                        <a:t>Violent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GB" sz="900" b="1">
                          <a:latin typeface="Arial" panose="020B0604020202020204" pitchFamily="34" charset="0"/>
                          <a:cs typeface="Arial" panose="020B0604020202020204" pitchFamily="34" charset="0"/>
                        </a:rPr>
                        <a:t>Violent</a:t>
                      </a:r>
                      <a:endParaRPr lang="en-GB" sz="9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2">
                  <a:txBody>
                    <a:bodyPr/>
                    <a:lstStyle/>
                    <a:p>
                      <a:pPr algn="ctr"/>
                      <a:r>
                        <a:rPr lang="en-GB" sz="900" b="1" dirty="0">
                          <a:latin typeface="Arial" panose="020B0604020202020204" pitchFamily="34" charset="0"/>
                          <a:cs typeface="Arial" panose="020B0604020202020204" pitchFamily="34" charset="0"/>
                        </a:rPr>
                        <a:t>Most reactive</a:t>
                      </a: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endParaRPr lang="en-GB" sz="900" b="1" dirty="0">
                        <a:latin typeface="Arial" panose="020B0604020202020204" pitchFamily="34" charset="0"/>
                        <a:cs typeface="Arial" panose="020B0604020202020204" pitchFamily="34" charset="0"/>
                      </a:endParaRPr>
                    </a:p>
                    <a:p>
                      <a:pPr algn="ctr"/>
                      <a:r>
                        <a:rPr lang="en-GB" sz="900" b="1" dirty="0">
                          <a:latin typeface="Arial" panose="020B0604020202020204" pitchFamily="34" charset="0"/>
                          <a:cs typeface="Arial" panose="020B0604020202020204" pitchFamily="34" charset="0"/>
                        </a:rPr>
                        <a:t>Least reactive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r>
                        <a:rPr lang="en-GB" sz="900" b="1" dirty="0">
                          <a:latin typeface="Arial" panose="020B0604020202020204" pitchFamily="34" charset="0"/>
                          <a:cs typeface="Arial" panose="020B0604020202020204" pitchFamily="34" charset="0"/>
                        </a:rPr>
                        <a:t>Electrolysis</a:t>
                      </a:r>
                    </a:p>
                  </a:txBody>
                  <a:tcPr marL="68580" marR="6858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8505117"/>
                  </a:ext>
                </a:extLst>
              </a:tr>
              <a:tr h="188290">
                <a:tc>
                  <a:txBody>
                    <a:bodyPr/>
                    <a:lstStyle/>
                    <a:p>
                      <a:pPr algn="ctr"/>
                      <a:r>
                        <a:rPr lang="en-GB" sz="900" b="1" dirty="0">
                          <a:latin typeface="Arial" panose="020B0604020202020204" pitchFamily="34" charset="0"/>
                          <a:cs typeface="Arial" panose="020B0604020202020204" pitchFamily="34" charset="0"/>
                        </a:rPr>
                        <a:t>Sodium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tc>
                <a:tc vMerge="1">
                  <a:txBody>
                    <a:bodyPr/>
                    <a:lstStyle/>
                    <a:p>
                      <a:endParaRPr lang="en-GB"/>
                    </a:p>
                  </a:txBody>
                  <a:tcPr/>
                </a:tc>
                <a:tc vMerge="1">
                  <a:txBody>
                    <a:bodyPr/>
                    <a:lstStyle/>
                    <a:p>
                      <a:pPr algn="ctr"/>
                      <a:endParaRPr lang="en-GB"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9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760088"/>
                  </a:ext>
                </a:extLst>
              </a:tr>
              <a:tr h="188290">
                <a:tc>
                  <a:txBody>
                    <a:bodyPr/>
                    <a:lstStyle/>
                    <a:p>
                      <a:pPr algn="ctr"/>
                      <a:r>
                        <a:rPr lang="en-GB" sz="900" b="1" dirty="0">
                          <a:latin typeface="Arial" panose="020B0604020202020204" pitchFamily="34" charset="0"/>
                          <a:cs typeface="Arial" panose="020B0604020202020204" pitchFamily="34" charset="0"/>
                        </a:rPr>
                        <a:t>Lithium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tc>
                <a:tc vMerge="1">
                  <a:txBody>
                    <a:bodyPr/>
                    <a:lstStyle/>
                    <a:p>
                      <a:endParaRPr lang="en-GB"/>
                    </a:p>
                  </a:txBody>
                  <a:tcPr/>
                </a:tc>
                <a:tc vMerge="1">
                  <a:txBody>
                    <a:bodyPr/>
                    <a:lstStyle/>
                    <a:p>
                      <a:pPr algn="ctr"/>
                      <a:endParaRPr lang="en-GB" sz="9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9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7810627"/>
                  </a:ext>
                </a:extLst>
              </a:tr>
              <a:tr h="188290">
                <a:tc>
                  <a:txBody>
                    <a:bodyPr/>
                    <a:lstStyle/>
                    <a:p>
                      <a:pPr algn="ctr"/>
                      <a:r>
                        <a:rPr lang="en-GB" sz="900" b="1" dirty="0">
                          <a:latin typeface="Arial" panose="020B0604020202020204" pitchFamily="34" charset="0"/>
                          <a:cs typeface="Arial" panose="020B0604020202020204" pitchFamily="34" charset="0"/>
                        </a:rPr>
                        <a:t>Calcium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1" dirty="0">
                          <a:latin typeface="Arial" panose="020B0604020202020204" pitchFamily="34" charset="0"/>
                          <a:cs typeface="Arial" panose="020B0604020202020204" pitchFamily="34" charset="0"/>
                        </a:rPr>
                        <a:t>Fast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900" b="1">
                          <a:latin typeface="Arial" panose="020B0604020202020204" pitchFamily="34" charset="0"/>
                          <a:cs typeface="Arial" panose="020B0604020202020204" pitchFamily="34" charset="0"/>
                        </a:rPr>
                        <a:t>Rapid</a:t>
                      </a:r>
                      <a:endParaRPr lang="en-GB" sz="9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9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9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6319825"/>
                  </a:ext>
                </a:extLst>
              </a:tr>
              <a:tr h="188290">
                <a:tc>
                  <a:txBody>
                    <a:bodyPr/>
                    <a:lstStyle/>
                    <a:p>
                      <a:pPr algn="ctr"/>
                      <a:r>
                        <a:rPr lang="en-GB" sz="900" b="1" dirty="0">
                          <a:latin typeface="Arial" panose="020B0604020202020204" pitchFamily="34" charset="0"/>
                          <a:cs typeface="Arial" panose="020B0604020202020204" pitchFamily="34" charset="0"/>
                        </a:rPr>
                        <a:t>Magnesium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1" dirty="0">
                          <a:latin typeface="Arial" panose="020B0604020202020204" pitchFamily="34" charset="0"/>
                          <a:cs typeface="Arial" panose="020B0604020202020204" pitchFamily="34" charset="0"/>
                        </a:rPr>
                        <a:t>Very slow</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pPr algn="ctr"/>
                      <a:endParaRPr lang="en-GB" sz="9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9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6726642"/>
                  </a:ext>
                </a:extLst>
              </a:tr>
              <a:tr h="281940">
                <a:tc>
                  <a:txBody>
                    <a:bodyPr/>
                    <a:lstStyle/>
                    <a:p>
                      <a:pPr algn="ctr"/>
                      <a:r>
                        <a:rPr lang="en-GB" sz="900" b="1" dirty="0">
                          <a:latin typeface="Arial" panose="020B0604020202020204" pitchFamily="34" charset="0"/>
                          <a:cs typeface="Arial" panose="020B0604020202020204" pitchFamily="34" charset="0"/>
                        </a:rPr>
                        <a:t>Aluminium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1" dirty="0">
                          <a:latin typeface="Arial" panose="020B0604020202020204" pitchFamily="34" charset="0"/>
                          <a:cs typeface="Arial" panose="020B0604020202020204" pitchFamily="34" charset="0"/>
                        </a:rPr>
                        <a:t>no reaction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1" dirty="0">
                          <a:latin typeface="Arial" panose="020B0604020202020204" pitchFamily="34" charset="0"/>
                          <a:cs typeface="Arial" panose="020B0604020202020204" pitchFamily="34" charset="0"/>
                        </a:rPr>
                        <a:t>Slow</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pPr algn="ctr"/>
                      <a:endParaRPr lang="en-GB" sz="9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7113926"/>
                  </a:ext>
                </a:extLst>
              </a:tr>
              <a:tr h="188290">
                <a:tc>
                  <a:txBody>
                    <a:bodyPr/>
                    <a:lstStyle/>
                    <a:p>
                      <a:pPr algn="ctr"/>
                      <a:r>
                        <a:rPr lang="en-GB" sz="900" b="1" dirty="0">
                          <a:latin typeface="Arial" panose="020B0604020202020204" pitchFamily="34" charset="0"/>
                          <a:cs typeface="Arial" panose="020B0604020202020204" pitchFamily="34" charset="0"/>
                        </a:rPr>
                        <a:t>(carbon)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9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9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3244004"/>
                  </a:ext>
                </a:extLst>
              </a:tr>
              <a:tr h="281940">
                <a:tc>
                  <a:txBody>
                    <a:bodyPr/>
                    <a:lstStyle/>
                    <a:p>
                      <a:pPr algn="ctr"/>
                      <a:r>
                        <a:rPr lang="en-GB" sz="900" b="1" dirty="0">
                          <a:latin typeface="Arial" panose="020B0604020202020204" pitchFamily="34" charset="0"/>
                          <a:cs typeface="Arial" panose="020B0604020202020204" pitchFamily="34" charset="0"/>
                        </a:rPr>
                        <a:t>Zinc</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1" dirty="0">
                          <a:latin typeface="Arial" panose="020B0604020202020204" pitchFamily="34" charset="0"/>
                          <a:cs typeface="Arial" panose="020B0604020202020204" pitchFamily="34" charset="0"/>
                        </a:rPr>
                        <a:t>no reaction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900" b="1" dirty="0">
                          <a:latin typeface="Arial" panose="020B0604020202020204" pitchFamily="34" charset="0"/>
                          <a:cs typeface="Arial" panose="020B0604020202020204" pitchFamily="34" charset="0"/>
                        </a:rPr>
                        <a:t>Slow</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9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900" b="1" dirty="0">
                          <a:latin typeface="Arial" panose="020B0604020202020204" pitchFamily="34" charset="0"/>
                          <a:cs typeface="Arial" panose="020B0604020202020204" pitchFamily="34" charset="0"/>
                        </a:rPr>
                        <a:t>Heating with carbon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2720172"/>
                  </a:ext>
                </a:extLst>
              </a:tr>
              <a:tr h="281940">
                <a:tc>
                  <a:txBody>
                    <a:bodyPr/>
                    <a:lstStyle/>
                    <a:p>
                      <a:pPr algn="ctr"/>
                      <a:r>
                        <a:rPr lang="en-GB" sz="900" b="1" dirty="0">
                          <a:latin typeface="Arial" panose="020B0604020202020204" pitchFamily="34" charset="0"/>
                          <a:cs typeface="Arial" panose="020B0604020202020204" pitchFamily="34" charset="0"/>
                        </a:rPr>
                        <a:t>Iron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1" dirty="0">
                          <a:latin typeface="Arial" panose="020B0604020202020204" pitchFamily="34" charset="0"/>
                          <a:cs typeface="Arial" panose="020B0604020202020204" pitchFamily="34" charset="0"/>
                        </a:rPr>
                        <a:t>Rusts slowly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c vMerge="1">
                  <a:txBody>
                    <a:bodyPr/>
                    <a:lstStyle/>
                    <a:p>
                      <a:pPr algn="ctr"/>
                      <a:endParaRPr lang="en-GB" sz="9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9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8297448"/>
                  </a:ext>
                </a:extLst>
              </a:tr>
              <a:tr h="188290">
                <a:tc>
                  <a:txBody>
                    <a:bodyPr/>
                    <a:lstStyle/>
                    <a:p>
                      <a:pPr algn="ctr"/>
                      <a:r>
                        <a:rPr lang="en-GB" sz="900" b="1" dirty="0">
                          <a:latin typeface="Arial" panose="020B0604020202020204" pitchFamily="34" charset="0"/>
                          <a:cs typeface="Arial" panose="020B0604020202020204" pitchFamily="34" charset="0"/>
                        </a:rPr>
                        <a:t>(Hydrogen)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9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9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9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1770760"/>
                  </a:ext>
                </a:extLst>
              </a:tr>
              <a:tr h="495300">
                <a:tc>
                  <a:txBody>
                    <a:bodyPr/>
                    <a:lstStyle/>
                    <a:p>
                      <a:pPr algn="ctr"/>
                      <a:r>
                        <a:rPr lang="en-GB" sz="900" b="1" dirty="0">
                          <a:latin typeface="Arial" panose="020B0604020202020204" pitchFamily="34" charset="0"/>
                          <a:cs typeface="Arial" panose="020B0604020202020204" pitchFamily="34" charset="0"/>
                        </a:rPr>
                        <a:t>Copper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900" b="1" dirty="0">
                          <a:latin typeface="Arial" panose="020B0604020202020204" pitchFamily="34" charset="0"/>
                          <a:cs typeface="Arial" panose="020B0604020202020204" pitchFamily="34" charset="0"/>
                        </a:rPr>
                        <a:t>No reaction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No reaction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9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Heating with carbon</a:t>
                      </a:r>
                    </a:p>
                    <a:p>
                      <a:pPr algn="ctr"/>
                      <a:endParaRPr lang="en-GB" sz="9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0733289"/>
                  </a:ext>
                </a:extLst>
              </a:tr>
              <a:tr h="396470">
                <a:tc>
                  <a:txBody>
                    <a:bodyPr/>
                    <a:lstStyle/>
                    <a:p>
                      <a:pPr algn="ctr"/>
                      <a:r>
                        <a:rPr lang="en-GB" sz="900" b="1" dirty="0">
                          <a:latin typeface="Arial" panose="020B0604020202020204" pitchFamily="34" charset="0"/>
                          <a:cs typeface="Arial" panose="020B0604020202020204" pitchFamily="34" charset="0"/>
                        </a:rPr>
                        <a:t>Gold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tc>
                <a:tc vMerge="1">
                  <a:txBody>
                    <a:bodyPr/>
                    <a:lstStyle/>
                    <a:p>
                      <a:endParaRPr lang="en-GB"/>
                    </a:p>
                  </a:txBody>
                  <a:tcPr/>
                </a:tc>
                <a:tc vMerge="1">
                  <a:txBody>
                    <a:bodyPr/>
                    <a:lstStyle/>
                    <a:p>
                      <a:pPr algn="ctr"/>
                      <a:endParaRPr lang="en-GB" sz="9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1" dirty="0">
                          <a:latin typeface="Arial" panose="020B0604020202020204" pitchFamily="34" charset="0"/>
                          <a:cs typeface="Arial" panose="020B0604020202020204" pitchFamily="34" charset="0"/>
                        </a:rPr>
                        <a:t>Found pure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7827916"/>
                  </a:ext>
                </a:extLst>
              </a:tr>
            </a:tbl>
          </a:graphicData>
        </a:graphic>
      </p:graphicFrame>
      <p:sp>
        <p:nvSpPr>
          <p:cNvPr id="18" name="Arrow: Up 17">
            <a:extLst>
              <a:ext uri="{FF2B5EF4-FFF2-40B4-BE49-F238E27FC236}">
                <a16:creationId xmlns:a16="http://schemas.microsoft.com/office/drawing/2014/main" id="{C8BDE8AF-634D-4070-8738-3356DB32B0EB}"/>
              </a:ext>
            </a:extLst>
          </p:cNvPr>
          <p:cNvSpPr/>
          <p:nvPr/>
        </p:nvSpPr>
        <p:spPr>
          <a:xfrm>
            <a:off x="2651185" y="1685300"/>
            <a:ext cx="363474" cy="2256282"/>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accent2"/>
              </a:solidFill>
            </a:endParaRPr>
          </a:p>
        </p:txBody>
      </p:sp>
      <p:sp>
        <p:nvSpPr>
          <p:cNvPr id="5" name="TextBox 4">
            <a:extLst>
              <a:ext uri="{FF2B5EF4-FFF2-40B4-BE49-F238E27FC236}">
                <a16:creationId xmlns:a16="http://schemas.microsoft.com/office/drawing/2014/main" id="{6EB0B68A-DDD9-281B-42EC-5EF0FC9B6FDE}"/>
              </a:ext>
            </a:extLst>
          </p:cNvPr>
          <p:cNvSpPr txBox="1"/>
          <p:nvPr/>
        </p:nvSpPr>
        <p:spPr>
          <a:xfrm>
            <a:off x="4032422" y="2297921"/>
            <a:ext cx="5024179" cy="923330"/>
          </a:xfrm>
          <a:prstGeom prst="rect">
            <a:avLst/>
          </a:prstGeom>
          <a:noFill/>
          <a:ln w="28575">
            <a:solidFill>
              <a:srgbClr val="FFC000"/>
            </a:solidFill>
          </a:ln>
        </p:spPr>
        <p:txBody>
          <a:bodyPr wrap="square">
            <a:spAutoFit/>
          </a:bodyPr>
          <a:lstStyle/>
          <a:p>
            <a:pPr algn="l"/>
            <a:r>
              <a:rPr lang="en-GB" sz="900" dirty="0">
                <a:solidFill>
                  <a:srgbClr val="231F20"/>
                </a:solidFill>
                <a:latin typeface="Arial" panose="020B0604020202020204" pitchFamily="34" charset="0"/>
                <a:cs typeface="Arial" panose="020B0604020202020204" pitchFamily="34" charset="0"/>
              </a:rPr>
              <a:t>A </a:t>
            </a:r>
            <a:r>
              <a:rPr lang="en-GB" sz="900" b="1" dirty="0">
                <a:solidFill>
                  <a:srgbClr val="231F20"/>
                </a:solidFill>
                <a:latin typeface="Arial" panose="020B0604020202020204" pitchFamily="34" charset="0"/>
                <a:cs typeface="Arial" panose="020B0604020202020204" pitchFamily="34" charset="0"/>
              </a:rPr>
              <a:t>base</a:t>
            </a:r>
            <a:r>
              <a:rPr lang="en-GB" sz="900" dirty="0">
                <a:solidFill>
                  <a:srgbClr val="231F20"/>
                </a:solidFill>
                <a:latin typeface="Arial" panose="020B0604020202020204" pitchFamily="34" charset="0"/>
                <a:cs typeface="Arial" panose="020B0604020202020204" pitchFamily="34" charset="0"/>
              </a:rPr>
              <a:t> is any substance that reacts with an </a:t>
            </a:r>
            <a:r>
              <a:rPr lang="en-GB" sz="900" b="1" dirty="0">
                <a:solidFill>
                  <a:srgbClr val="231F20"/>
                </a:solidFill>
                <a:latin typeface="Arial" panose="020B0604020202020204" pitchFamily="34" charset="0"/>
                <a:cs typeface="Arial" panose="020B0604020202020204" pitchFamily="34" charset="0"/>
              </a:rPr>
              <a:t>acid</a:t>
            </a:r>
            <a:r>
              <a:rPr lang="en-GB" sz="900" dirty="0">
                <a:solidFill>
                  <a:srgbClr val="231F20"/>
                </a:solidFill>
                <a:latin typeface="Arial" panose="020B0604020202020204" pitchFamily="34" charset="0"/>
                <a:cs typeface="Arial" panose="020B0604020202020204" pitchFamily="34" charset="0"/>
              </a:rPr>
              <a:t> to form a </a:t>
            </a:r>
            <a:r>
              <a:rPr lang="en-GB" sz="900" b="1" dirty="0">
                <a:solidFill>
                  <a:srgbClr val="231F20"/>
                </a:solidFill>
                <a:latin typeface="Arial" panose="020B0604020202020204" pitchFamily="34" charset="0"/>
                <a:cs typeface="Arial" panose="020B0604020202020204" pitchFamily="34" charset="0"/>
              </a:rPr>
              <a:t>salt</a:t>
            </a:r>
            <a:r>
              <a:rPr lang="en-GB" sz="900" dirty="0">
                <a:solidFill>
                  <a:srgbClr val="231F20"/>
                </a:solidFill>
                <a:latin typeface="Arial" panose="020B0604020202020204" pitchFamily="34" charset="0"/>
                <a:cs typeface="Arial" panose="020B0604020202020204" pitchFamily="34" charset="0"/>
              </a:rPr>
              <a:t> and water only. This means that metal oxides and metal hydroxides are bases.</a:t>
            </a:r>
          </a:p>
          <a:p>
            <a:pPr algn="l"/>
            <a:r>
              <a:rPr lang="en-GB" sz="900" dirty="0">
                <a:solidFill>
                  <a:srgbClr val="231F20"/>
                </a:solidFill>
                <a:latin typeface="Arial" panose="020B0604020202020204" pitchFamily="34" charset="0"/>
                <a:cs typeface="Arial" panose="020B0604020202020204" pitchFamily="34" charset="0"/>
              </a:rPr>
              <a:t>Bases that are </a:t>
            </a:r>
            <a:r>
              <a:rPr lang="en-GB" sz="900" b="1" dirty="0">
                <a:solidFill>
                  <a:srgbClr val="231F20"/>
                </a:solidFill>
                <a:latin typeface="Arial" panose="020B0604020202020204" pitchFamily="34" charset="0"/>
                <a:cs typeface="Arial" panose="020B0604020202020204" pitchFamily="34" charset="0"/>
              </a:rPr>
              <a:t>soluble</a:t>
            </a:r>
            <a:r>
              <a:rPr lang="en-GB" sz="900" dirty="0">
                <a:solidFill>
                  <a:srgbClr val="231F20"/>
                </a:solidFill>
                <a:latin typeface="Arial" panose="020B0604020202020204" pitchFamily="34" charset="0"/>
                <a:cs typeface="Arial" panose="020B0604020202020204" pitchFamily="34" charset="0"/>
              </a:rPr>
              <a:t> in water are called </a:t>
            </a:r>
            <a:r>
              <a:rPr lang="en-GB" sz="900" b="1" dirty="0">
                <a:solidFill>
                  <a:srgbClr val="231F20"/>
                </a:solidFill>
                <a:latin typeface="Arial" panose="020B0604020202020204" pitchFamily="34" charset="0"/>
                <a:cs typeface="Arial" panose="020B0604020202020204" pitchFamily="34" charset="0"/>
              </a:rPr>
              <a:t>alkalis</a:t>
            </a:r>
            <a:r>
              <a:rPr lang="en-GB" sz="900" dirty="0">
                <a:solidFill>
                  <a:srgbClr val="231F20"/>
                </a:solidFill>
                <a:latin typeface="Arial" panose="020B0604020202020204" pitchFamily="34" charset="0"/>
                <a:cs typeface="Arial" panose="020B0604020202020204" pitchFamily="34" charset="0"/>
              </a:rPr>
              <a:t> and they </a:t>
            </a:r>
            <a:r>
              <a:rPr lang="en-GB" sz="900" b="1" dirty="0">
                <a:solidFill>
                  <a:srgbClr val="231F20"/>
                </a:solidFill>
                <a:latin typeface="Arial" panose="020B0604020202020204" pitchFamily="34" charset="0"/>
                <a:cs typeface="Arial" panose="020B0604020202020204" pitchFamily="34" charset="0"/>
              </a:rPr>
              <a:t>dissolve</a:t>
            </a:r>
            <a:r>
              <a:rPr lang="en-GB" sz="900" dirty="0">
                <a:solidFill>
                  <a:srgbClr val="231F20"/>
                </a:solidFill>
                <a:latin typeface="Arial" panose="020B0604020202020204" pitchFamily="34" charset="0"/>
                <a:cs typeface="Arial" panose="020B0604020202020204" pitchFamily="34" charset="0"/>
              </a:rPr>
              <a:t> in water to form </a:t>
            </a:r>
            <a:r>
              <a:rPr lang="en-GB" sz="900" b="1" dirty="0">
                <a:solidFill>
                  <a:srgbClr val="231F20"/>
                </a:solidFill>
                <a:latin typeface="Arial" panose="020B0604020202020204" pitchFamily="34" charset="0"/>
                <a:cs typeface="Arial" panose="020B0604020202020204" pitchFamily="34" charset="0"/>
              </a:rPr>
              <a:t>alkaline</a:t>
            </a:r>
            <a:r>
              <a:rPr lang="en-GB" sz="900" dirty="0">
                <a:solidFill>
                  <a:srgbClr val="231F20"/>
                </a:solidFill>
                <a:latin typeface="Arial" panose="020B0604020202020204" pitchFamily="34" charset="0"/>
                <a:cs typeface="Arial" panose="020B0604020202020204" pitchFamily="34" charset="0"/>
              </a:rPr>
              <a:t> </a:t>
            </a:r>
            <a:r>
              <a:rPr lang="en-GB" sz="900" b="1" dirty="0">
                <a:solidFill>
                  <a:srgbClr val="231F20"/>
                </a:solidFill>
                <a:latin typeface="Arial" panose="020B0604020202020204" pitchFamily="34" charset="0"/>
                <a:cs typeface="Arial" panose="020B0604020202020204" pitchFamily="34" charset="0"/>
              </a:rPr>
              <a:t>solutions</a:t>
            </a:r>
            <a:r>
              <a:rPr lang="en-GB" sz="900" dirty="0">
                <a:solidFill>
                  <a:srgbClr val="231F20"/>
                </a:solidFill>
                <a:latin typeface="Arial" panose="020B0604020202020204" pitchFamily="34" charset="0"/>
                <a:cs typeface="Arial" panose="020B0604020202020204" pitchFamily="34" charset="0"/>
              </a:rPr>
              <a:t>. For example:</a:t>
            </a:r>
          </a:p>
          <a:p>
            <a:pPr algn="l">
              <a:buFont typeface="Arial" panose="020B0604020202020204" pitchFamily="34" charset="0"/>
              <a:buChar char="•"/>
            </a:pPr>
            <a:r>
              <a:rPr lang="en-GB" sz="900" dirty="0">
                <a:solidFill>
                  <a:srgbClr val="231F20"/>
                </a:solidFill>
                <a:latin typeface="Arial" panose="020B0604020202020204" pitchFamily="34" charset="0"/>
                <a:cs typeface="Arial" panose="020B0604020202020204" pitchFamily="34" charset="0"/>
              </a:rPr>
              <a:t>copper oxide is a base, but it is not an alkali because it is </a:t>
            </a:r>
            <a:r>
              <a:rPr lang="en-GB" sz="900" b="1" dirty="0">
                <a:solidFill>
                  <a:srgbClr val="231F20"/>
                </a:solidFill>
                <a:latin typeface="Arial" panose="020B0604020202020204" pitchFamily="34" charset="0"/>
                <a:cs typeface="Arial" panose="020B0604020202020204" pitchFamily="34" charset="0"/>
              </a:rPr>
              <a:t>insoluble</a:t>
            </a:r>
            <a:r>
              <a:rPr lang="en-GB" sz="900" dirty="0">
                <a:solidFill>
                  <a:srgbClr val="231F20"/>
                </a:solidFill>
                <a:latin typeface="Arial" panose="020B0604020202020204" pitchFamily="34" charset="0"/>
                <a:cs typeface="Arial" panose="020B0604020202020204" pitchFamily="34" charset="0"/>
              </a:rPr>
              <a:t> in water</a:t>
            </a:r>
          </a:p>
          <a:p>
            <a:pPr algn="l">
              <a:buFont typeface="Arial" panose="020B0604020202020204" pitchFamily="34" charset="0"/>
              <a:buChar char="•"/>
            </a:pPr>
            <a:r>
              <a:rPr lang="en-GB" sz="900" dirty="0">
                <a:solidFill>
                  <a:srgbClr val="231F20"/>
                </a:solidFill>
                <a:latin typeface="Arial" panose="020B0604020202020204" pitchFamily="34" charset="0"/>
                <a:cs typeface="Arial" panose="020B0604020202020204" pitchFamily="34" charset="0"/>
              </a:rPr>
              <a:t>sodium hydroxide is a base, and it dissolves in water so it is also an alkali</a:t>
            </a:r>
          </a:p>
        </p:txBody>
      </p:sp>
      <p:sp>
        <p:nvSpPr>
          <p:cNvPr id="19" name="TextBox 18">
            <a:extLst>
              <a:ext uri="{FF2B5EF4-FFF2-40B4-BE49-F238E27FC236}">
                <a16:creationId xmlns:a16="http://schemas.microsoft.com/office/drawing/2014/main" id="{27F9CE57-5678-ECBC-F5D9-5C1D2013CA25}"/>
              </a:ext>
            </a:extLst>
          </p:cNvPr>
          <p:cNvSpPr txBox="1"/>
          <p:nvPr/>
        </p:nvSpPr>
        <p:spPr>
          <a:xfrm>
            <a:off x="4032422" y="3274232"/>
            <a:ext cx="5024179" cy="1338828"/>
          </a:xfrm>
          <a:prstGeom prst="rect">
            <a:avLst/>
          </a:prstGeom>
          <a:noFill/>
          <a:ln w="28575">
            <a:solidFill>
              <a:srgbClr val="FFC000"/>
            </a:solidFill>
          </a:ln>
        </p:spPr>
        <p:txBody>
          <a:bodyPr wrap="square">
            <a:spAutoFit/>
          </a:bodyPr>
          <a:lstStyle/>
          <a:p>
            <a:r>
              <a:rPr lang="en-GB" sz="900" b="1" dirty="0">
                <a:latin typeface="Arial" panose="020B0604020202020204" pitchFamily="34" charset="0"/>
                <a:cs typeface="Arial" panose="020B0604020202020204" pitchFamily="34" charset="0"/>
              </a:rPr>
              <a:t>The pH Scale and Neutralisation</a:t>
            </a:r>
          </a:p>
          <a:p>
            <a:r>
              <a:rPr lang="en-GB" sz="900" dirty="0">
                <a:latin typeface="Arial" panose="020B0604020202020204" pitchFamily="34" charset="0"/>
                <a:cs typeface="Arial" panose="020B0604020202020204" pitchFamily="34" charset="0"/>
              </a:rPr>
              <a:t>Acids produce hydrogen ions (H+ ) in aqueous solutions. Aqueous solutions of alkalis contain hydroxide ions (OH– ). The pH scale, from 0 to 14, is a measure of the acidity or alkalinity of a solution, and can be measured using universal indicator or a pH probe. A solution with pH 7 is neutral. Aqueous solutions of acids have pH values of less than 7 and aqueous solutions of alkalis have pH values greater than 7. In neutralisation reactions between an acid and an alkali, hydrogen ions react with hydroxide ions to produce water. This reaction can be represented by the equation:</a:t>
            </a:r>
          </a:p>
          <a:p>
            <a:pPr algn="ctr"/>
            <a:r>
              <a:rPr lang="pt-BR" sz="900" b="1" dirty="0">
                <a:solidFill>
                  <a:srgbClr val="231F20"/>
                </a:solidFill>
                <a:latin typeface="Arial" panose="020B0604020202020204" pitchFamily="34" charset="0"/>
                <a:cs typeface="Arial" panose="020B0604020202020204" pitchFamily="34" charset="0"/>
              </a:rPr>
              <a:t>H</a:t>
            </a:r>
            <a:r>
              <a:rPr lang="pt-BR" sz="900" b="1" baseline="30000" dirty="0">
                <a:solidFill>
                  <a:srgbClr val="231F20"/>
                </a:solidFill>
                <a:latin typeface="Arial" panose="020B0604020202020204" pitchFamily="34" charset="0"/>
                <a:cs typeface="Arial" panose="020B0604020202020204" pitchFamily="34" charset="0"/>
              </a:rPr>
              <a:t>+</a:t>
            </a:r>
            <a:r>
              <a:rPr lang="pt-BR" sz="900" b="1" dirty="0">
                <a:solidFill>
                  <a:srgbClr val="231F20"/>
                </a:solidFill>
                <a:latin typeface="Arial" panose="020B0604020202020204" pitchFamily="34" charset="0"/>
                <a:cs typeface="Arial" panose="020B0604020202020204" pitchFamily="34" charset="0"/>
              </a:rPr>
              <a:t>(aq) + OH</a:t>
            </a:r>
            <a:r>
              <a:rPr lang="pt-BR" sz="900" b="1" baseline="30000" dirty="0">
                <a:solidFill>
                  <a:srgbClr val="231F20"/>
                </a:solidFill>
                <a:latin typeface="Arial" panose="020B0604020202020204" pitchFamily="34" charset="0"/>
                <a:cs typeface="Arial" panose="020B0604020202020204" pitchFamily="34" charset="0"/>
              </a:rPr>
              <a:t>-</a:t>
            </a:r>
            <a:r>
              <a:rPr lang="pt-BR" sz="900" b="1" dirty="0">
                <a:solidFill>
                  <a:srgbClr val="231F20"/>
                </a:solidFill>
                <a:latin typeface="Arial" panose="020B0604020202020204" pitchFamily="34" charset="0"/>
                <a:cs typeface="Arial" panose="020B0604020202020204" pitchFamily="34" charset="0"/>
              </a:rPr>
              <a:t>(aq) → H</a:t>
            </a:r>
            <a:r>
              <a:rPr lang="pt-BR" sz="900" b="1" baseline="-25000" dirty="0">
                <a:solidFill>
                  <a:srgbClr val="231F20"/>
                </a:solidFill>
                <a:latin typeface="Arial" panose="020B0604020202020204" pitchFamily="34" charset="0"/>
                <a:cs typeface="Arial" panose="020B0604020202020204" pitchFamily="34" charset="0"/>
              </a:rPr>
              <a:t>2</a:t>
            </a:r>
            <a:r>
              <a:rPr lang="pt-BR" sz="900" b="1" dirty="0">
                <a:solidFill>
                  <a:srgbClr val="231F20"/>
                </a:solidFill>
                <a:latin typeface="Arial" panose="020B0604020202020204" pitchFamily="34" charset="0"/>
                <a:cs typeface="Arial" panose="020B0604020202020204" pitchFamily="34" charset="0"/>
              </a:rPr>
              <a:t>O(l)</a:t>
            </a:r>
            <a:endParaRPr lang="en-GB" sz="900" b="1"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35D9B30D-E7AB-0CE3-1096-A72F8C7BEBDE}"/>
              </a:ext>
            </a:extLst>
          </p:cNvPr>
          <p:cNvPicPr>
            <a:picLocks noChangeAspect="1"/>
          </p:cNvPicPr>
          <p:nvPr/>
        </p:nvPicPr>
        <p:blipFill>
          <a:blip r:embed="rId2"/>
          <a:stretch>
            <a:fillRect/>
          </a:stretch>
        </p:blipFill>
        <p:spPr>
          <a:xfrm>
            <a:off x="4032422" y="5642351"/>
            <a:ext cx="5032554" cy="1075873"/>
          </a:xfrm>
          <a:prstGeom prst="rect">
            <a:avLst/>
          </a:prstGeom>
        </p:spPr>
      </p:pic>
      <p:sp>
        <p:nvSpPr>
          <p:cNvPr id="21" name="TextBox 20">
            <a:extLst>
              <a:ext uri="{FF2B5EF4-FFF2-40B4-BE49-F238E27FC236}">
                <a16:creationId xmlns:a16="http://schemas.microsoft.com/office/drawing/2014/main" id="{4B864CA3-FC67-F899-BB5C-712ABD07FA6F}"/>
              </a:ext>
            </a:extLst>
          </p:cNvPr>
          <p:cNvSpPr txBox="1"/>
          <p:nvPr/>
        </p:nvSpPr>
        <p:spPr>
          <a:xfrm>
            <a:off x="4024048" y="4666041"/>
            <a:ext cx="5032553" cy="923330"/>
          </a:xfrm>
          <a:prstGeom prst="rect">
            <a:avLst/>
          </a:prstGeom>
          <a:noFill/>
          <a:ln w="28575">
            <a:solidFill>
              <a:srgbClr val="FFC000"/>
            </a:solidFill>
          </a:ln>
        </p:spPr>
        <p:txBody>
          <a:bodyPr wrap="square">
            <a:spAutoFit/>
          </a:bodyPr>
          <a:lstStyle/>
          <a:p>
            <a:r>
              <a:rPr lang="en-GB" sz="900" b="1" dirty="0">
                <a:latin typeface="Arial" panose="020B0604020202020204" pitchFamily="34" charset="0"/>
                <a:cs typeface="Arial" panose="020B0604020202020204" pitchFamily="34" charset="0"/>
              </a:rPr>
              <a:t>Strong &amp; Weak Acids – Higher Tier Only</a:t>
            </a:r>
          </a:p>
          <a:p>
            <a:r>
              <a:rPr lang="en-GB" sz="900" dirty="0">
                <a:latin typeface="Arial" panose="020B0604020202020204" pitchFamily="34" charset="0"/>
                <a:cs typeface="Arial" panose="020B0604020202020204" pitchFamily="34" charset="0"/>
              </a:rPr>
              <a:t>A strong acid is completely ionised in aqueous solution. Examples of strong acids are hydrochloric, nitric and sulfuric acids. A weak acid is only partially ionised in aqueous solution. Examples of weak acids are ethanoic, citric and carbonic acids. For a given concentration of aqueous solutions, the stronger an acid, the lower the </a:t>
            </a:r>
            <a:r>
              <a:rPr lang="en-GB" sz="900" dirty="0" err="1">
                <a:latin typeface="Arial" panose="020B0604020202020204" pitchFamily="34" charset="0"/>
                <a:cs typeface="Arial" panose="020B0604020202020204" pitchFamily="34" charset="0"/>
              </a:rPr>
              <a:t>pH.</a:t>
            </a:r>
            <a:r>
              <a:rPr lang="en-GB" sz="900" dirty="0">
                <a:latin typeface="Arial" panose="020B0604020202020204" pitchFamily="34" charset="0"/>
                <a:cs typeface="Arial" panose="020B0604020202020204" pitchFamily="34" charset="0"/>
              </a:rPr>
              <a:t> As the pH decreases by one unit, the hydrogen ion concentration of the solution increases by a factor of 10. </a:t>
            </a:r>
            <a:endParaRPr lang="en-GB"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686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FF3BB3-5517-91EA-8D4C-11C532E3787F}"/>
              </a:ext>
            </a:extLst>
          </p:cNvPr>
          <p:cNvPicPr>
            <a:picLocks noChangeAspect="1"/>
          </p:cNvPicPr>
          <p:nvPr/>
        </p:nvPicPr>
        <p:blipFill rotWithShape="1">
          <a:blip r:embed="rId2"/>
          <a:srcRect l="82133" t="20253" r="10590" b="61971"/>
          <a:stretch/>
        </p:blipFill>
        <p:spPr>
          <a:xfrm>
            <a:off x="5286028" y="2195853"/>
            <a:ext cx="750765" cy="870512"/>
          </a:xfrm>
          <a:prstGeom prst="rect">
            <a:avLst/>
          </a:prstGeom>
        </p:spPr>
      </p:pic>
      <p:pic>
        <p:nvPicPr>
          <p:cNvPr id="2" name="Picture 1">
            <a:extLst>
              <a:ext uri="{FF2B5EF4-FFF2-40B4-BE49-F238E27FC236}">
                <a16:creationId xmlns:a16="http://schemas.microsoft.com/office/drawing/2014/main" id="{129BB50D-DC78-0AD0-FC4E-B7997CF16B6C}"/>
              </a:ext>
            </a:extLst>
          </p:cNvPr>
          <p:cNvPicPr>
            <a:picLocks noChangeAspect="1"/>
          </p:cNvPicPr>
          <p:nvPr/>
        </p:nvPicPr>
        <p:blipFill rotWithShape="1">
          <a:blip r:embed="rId2"/>
          <a:srcRect l="61731" t="19732" r="30289" b="62047"/>
          <a:stretch/>
        </p:blipFill>
        <p:spPr>
          <a:xfrm>
            <a:off x="4555197" y="2181623"/>
            <a:ext cx="786810" cy="870512"/>
          </a:xfrm>
          <a:prstGeom prst="rect">
            <a:avLst/>
          </a:prstGeom>
        </p:spPr>
      </p:pic>
      <p:sp>
        <p:nvSpPr>
          <p:cNvPr id="3" name="TextBox 2">
            <a:extLst>
              <a:ext uri="{FF2B5EF4-FFF2-40B4-BE49-F238E27FC236}">
                <a16:creationId xmlns:a16="http://schemas.microsoft.com/office/drawing/2014/main" id="{9A7AC9B2-1A60-ED68-43F5-431651C1D78A}"/>
              </a:ext>
            </a:extLst>
          </p:cNvPr>
          <p:cNvSpPr txBox="1"/>
          <p:nvPr/>
        </p:nvSpPr>
        <p:spPr>
          <a:xfrm>
            <a:off x="7650713" y="2194290"/>
            <a:ext cx="1400789" cy="2723823"/>
          </a:xfrm>
          <a:prstGeom prst="rect">
            <a:avLst/>
          </a:prstGeom>
          <a:noFill/>
          <a:ln w="28575">
            <a:solidFill>
              <a:srgbClr val="FFC000"/>
            </a:solidFill>
          </a:ln>
        </p:spPr>
        <p:txBody>
          <a:bodyPr wrap="square">
            <a:spAutoFit/>
          </a:bodyPr>
          <a:lstStyle/>
          <a:p>
            <a:pPr algn="l"/>
            <a:r>
              <a:rPr lang="en-GB" sz="900" b="1" dirty="0">
                <a:solidFill>
                  <a:srgbClr val="231F20"/>
                </a:solidFill>
                <a:latin typeface="Arial" panose="020B0604020202020204" pitchFamily="34" charset="0"/>
                <a:cs typeface="Arial" panose="020B0604020202020204" pitchFamily="34" charset="0"/>
              </a:rPr>
              <a:t>Metal Oxides</a:t>
            </a:r>
          </a:p>
          <a:p>
            <a:pPr algn="l">
              <a:buFont typeface="Arial" panose="020B0604020202020204" pitchFamily="34" charset="0"/>
              <a:buChar char="•"/>
            </a:pPr>
            <a:r>
              <a:rPr lang="en-GB" sz="900" dirty="0">
                <a:solidFill>
                  <a:srgbClr val="231F20"/>
                </a:solidFill>
                <a:latin typeface="Arial" panose="020B0604020202020204" pitchFamily="34" charset="0"/>
                <a:cs typeface="Arial" panose="020B0604020202020204" pitchFamily="34" charset="0"/>
              </a:rPr>
              <a:t> Metals can react with oxygen to make compounds called </a:t>
            </a:r>
            <a:r>
              <a:rPr lang="en-GB" sz="900" b="1" dirty="0">
                <a:solidFill>
                  <a:srgbClr val="231F20"/>
                </a:solidFill>
                <a:latin typeface="Arial" panose="020B0604020202020204" pitchFamily="34" charset="0"/>
                <a:cs typeface="Arial" panose="020B0604020202020204" pitchFamily="34" charset="0"/>
              </a:rPr>
              <a:t>oxides</a:t>
            </a:r>
            <a:r>
              <a:rPr lang="en-GB" sz="900" dirty="0">
                <a:solidFill>
                  <a:srgbClr val="231F20"/>
                </a:solidFill>
                <a:latin typeface="Arial" panose="020B0604020202020204" pitchFamily="34" charset="0"/>
                <a:cs typeface="Arial" panose="020B0604020202020204" pitchFamily="34" charset="0"/>
              </a:rPr>
              <a:t>.</a:t>
            </a:r>
          </a:p>
          <a:p>
            <a:pPr algn="l">
              <a:buFont typeface="Arial" panose="020B0604020202020204" pitchFamily="34" charset="0"/>
              <a:buChar char="•"/>
            </a:pPr>
            <a:r>
              <a:rPr lang="en-GB" sz="900" dirty="0">
                <a:latin typeface="Arial" panose="020B0604020202020204" pitchFamily="34" charset="0"/>
                <a:cs typeface="Arial" panose="020B0604020202020204" pitchFamily="34" charset="0"/>
              </a:rPr>
              <a:t> The reactions are </a:t>
            </a:r>
            <a:r>
              <a:rPr lang="en-GB" sz="900" b="1" dirty="0">
                <a:latin typeface="Arial" panose="020B0604020202020204" pitchFamily="34" charset="0"/>
                <a:cs typeface="Arial" panose="020B0604020202020204" pitchFamily="34" charset="0"/>
              </a:rPr>
              <a:t>oxidation</a:t>
            </a:r>
            <a:r>
              <a:rPr lang="en-GB" sz="900" dirty="0">
                <a:latin typeface="Arial" panose="020B0604020202020204" pitchFamily="34" charset="0"/>
                <a:cs typeface="Arial" panose="020B0604020202020204" pitchFamily="34" charset="0"/>
              </a:rPr>
              <a:t> reactions because the metal gain oxygen. </a:t>
            </a:r>
            <a:endParaRPr lang="en-GB" sz="900" dirty="0">
              <a:solidFill>
                <a:srgbClr val="231F20"/>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GB" sz="900" dirty="0">
                <a:solidFill>
                  <a:srgbClr val="231F20"/>
                </a:solidFill>
                <a:latin typeface="Arial" panose="020B0604020202020204" pitchFamily="34" charset="0"/>
                <a:cs typeface="Arial" panose="020B0604020202020204" pitchFamily="34" charset="0"/>
              </a:rPr>
              <a:t> Metal oxides are </a:t>
            </a:r>
            <a:r>
              <a:rPr lang="en-GB" sz="900" b="1" dirty="0">
                <a:solidFill>
                  <a:srgbClr val="231F20"/>
                </a:solidFill>
                <a:latin typeface="Arial" panose="020B0604020202020204" pitchFamily="34" charset="0"/>
                <a:cs typeface="Arial" panose="020B0604020202020204" pitchFamily="34" charset="0"/>
              </a:rPr>
              <a:t>bases</a:t>
            </a:r>
            <a:r>
              <a:rPr lang="en-GB" sz="900" dirty="0">
                <a:solidFill>
                  <a:srgbClr val="231F20"/>
                </a:solidFill>
                <a:latin typeface="Arial" panose="020B0604020202020204" pitchFamily="34" charset="0"/>
                <a:cs typeface="Arial" panose="020B0604020202020204" pitchFamily="34" charset="0"/>
              </a:rPr>
              <a:t>. This means they can neutralise an acid.</a:t>
            </a:r>
          </a:p>
          <a:p>
            <a:pPr algn="l">
              <a:buFont typeface="Arial" panose="020B0604020202020204" pitchFamily="34" charset="0"/>
              <a:buChar char="•"/>
            </a:pPr>
            <a:r>
              <a:rPr lang="en-GB" sz="900" dirty="0">
                <a:solidFill>
                  <a:srgbClr val="231F20"/>
                </a:solidFill>
                <a:latin typeface="Arial" panose="020B0604020202020204" pitchFamily="34" charset="0"/>
                <a:cs typeface="Arial" panose="020B0604020202020204" pitchFamily="34" charset="0"/>
              </a:rPr>
              <a:t> Non-metal oxides dissolve in water to make acidic solutions</a:t>
            </a:r>
          </a:p>
          <a:p>
            <a:pPr algn="l">
              <a:buFont typeface="Arial" panose="020B0604020202020204" pitchFamily="34" charset="0"/>
              <a:buChar char="•"/>
            </a:pPr>
            <a:r>
              <a:rPr lang="en-GB" sz="900" dirty="0">
                <a:solidFill>
                  <a:srgbClr val="231F20"/>
                </a:solidFill>
                <a:latin typeface="Arial" panose="020B0604020202020204" pitchFamily="34" charset="0"/>
                <a:cs typeface="Arial" panose="020B0604020202020204" pitchFamily="34" charset="0"/>
              </a:rPr>
              <a:t> If oxygen is lost from a compound, this is called </a:t>
            </a:r>
            <a:r>
              <a:rPr lang="en-GB" sz="900" b="1" dirty="0">
                <a:solidFill>
                  <a:srgbClr val="231F20"/>
                </a:solidFill>
                <a:latin typeface="Arial" panose="020B0604020202020204" pitchFamily="34" charset="0"/>
                <a:cs typeface="Arial" panose="020B0604020202020204" pitchFamily="34" charset="0"/>
              </a:rPr>
              <a:t>reduction. </a:t>
            </a:r>
          </a:p>
        </p:txBody>
      </p:sp>
      <p:sp>
        <p:nvSpPr>
          <p:cNvPr id="5" name="TextBox 4">
            <a:extLst>
              <a:ext uri="{FF2B5EF4-FFF2-40B4-BE49-F238E27FC236}">
                <a16:creationId xmlns:a16="http://schemas.microsoft.com/office/drawing/2014/main" id="{F559D724-7462-F627-335B-48A16B7BA52D}"/>
              </a:ext>
            </a:extLst>
          </p:cNvPr>
          <p:cNvSpPr txBox="1"/>
          <p:nvPr/>
        </p:nvSpPr>
        <p:spPr>
          <a:xfrm>
            <a:off x="4572000" y="667991"/>
            <a:ext cx="4479502" cy="1477328"/>
          </a:xfrm>
          <a:prstGeom prst="rect">
            <a:avLst/>
          </a:prstGeom>
          <a:noFill/>
          <a:ln w="28575">
            <a:solidFill>
              <a:srgbClr val="FFC000"/>
            </a:solidFill>
          </a:ln>
        </p:spPr>
        <p:txBody>
          <a:bodyPr wrap="square">
            <a:spAutoFit/>
          </a:bodyPr>
          <a:lstStyle/>
          <a:p>
            <a:pPr algn="l"/>
            <a:r>
              <a:rPr lang="en-GB" sz="900" b="1" dirty="0">
                <a:solidFill>
                  <a:srgbClr val="231F20"/>
                </a:solidFill>
                <a:latin typeface="Arial" panose="020B0604020202020204" pitchFamily="34" charset="0"/>
                <a:cs typeface="Arial" panose="020B0604020202020204" pitchFamily="34" charset="0"/>
              </a:rPr>
              <a:t>Required practical: making soluble salts</a:t>
            </a:r>
          </a:p>
          <a:p>
            <a:pPr marL="171446" indent="-171446">
              <a:buAutoNum type="arabicPeriod"/>
            </a:pPr>
            <a:r>
              <a:rPr lang="en-GB" sz="900" dirty="0">
                <a:solidFill>
                  <a:srgbClr val="231F20"/>
                </a:solidFill>
                <a:latin typeface="Arial" panose="020B0604020202020204" pitchFamily="34" charset="0"/>
                <a:cs typeface="Arial" panose="020B0604020202020204" pitchFamily="34" charset="0"/>
              </a:rPr>
              <a:t>Make a saturated solution by stirring copper oxide into sulphuric acid until no more will dissolve. </a:t>
            </a:r>
          </a:p>
          <a:p>
            <a:pPr marL="171446" indent="-171446">
              <a:buAutoNum type="arabicPeriod"/>
            </a:pPr>
            <a:r>
              <a:rPr lang="en-GB" sz="900" dirty="0">
                <a:solidFill>
                  <a:srgbClr val="231F20"/>
                </a:solidFill>
                <a:latin typeface="Arial" panose="020B0604020202020204" pitchFamily="34" charset="0"/>
                <a:cs typeface="Arial" panose="020B0604020202020204" pitchFamily="34" charset="0"/>
              </a:rPr>
              <a:t>Filter the solution to remove excess solid copper oxide. </a:t>
            </a:r>
          </a:p>
          <a:p>
            <a:pPr marL="171446" indent="-171446">
              <a:buAutoNum type="arabicPeriod"/>
            </a:pPr>
            <a:r>
              <a:rPr lang="en-GB" sz="900" dirty="0">
                <a:solidFill>
                  <a:srgbClr val="231F20"/>
                </a:solidFill>
                <a:latin typeface="Arial" panose="020B0604020202020204" pitchFamily="34" charset="0"/>
                <a:cs typeface="Arial" panose="020B0604020202020204" pitchFamily="34" charset="0"/>
              </a:rPr>
              <a:t>Half fill a beaker with water and heat it over a Bunsen burner. Place an evaporating dish on top of the beaker.</a:t>
            </a:r>
          </a:p>
          <a:p>
            <a:pPr marL="171446" indent="-171446">
              <a:buAutoNum type="arabicPeriod"/>
            </a:pPr>
            <a:r>
              <a:rPr lang="en-GB" sz="900" dirty="0">
                <a:solidFill>
                  <a:srgbClr val="231F20"/>
                </a:solidFill>
                <a:latin typeface="Arial" panose="020B0604020202020204" pitchFamily="34" charset="0"/>
                <a:cs typeface="Arial" panose="020B0604020202020204" pitchFamily="34" charset="0"/>
              </a:rPr>
              <a:t>Add some of the solution to the evaporating basin and heat until crystals begin to form.</a:t>
            </a:r>
          </a:p>
          <a:p>
            <a:pPr marL="171446" indent="-171446">
              <a:buAutoNum type="arabicPeriod"/>
            </a:pPr>
            <a:r>
              <a:rPr lang="en-GB" sz="900" dirty="0">
                <a:solidFill>
                  <a:srgbClr val="231F20"/>
                </a:solidFill>
                <a:latin typeface="Arial" panose="020B0604020202020204" pitchFamily="34" charset="0"/>
                <a:cs typeface="Arial" panose="020B0604020202020204" pitchFamily="34" charset="0"/>
              </a:rPr>
              <a:t>Pour the remaining liquid into a crystallising dish and leave to cool for 24 hours. </a:t>
            </a:r>
          </a:p>
          <a:p>
            <a:pPr marL="171446" indent="-171446">
              <a:buAutoNum type="arabicPeriod"/>
            </a:pPr>
            <a:r>
              <a:rPr lang="en-GB" sz="900" dirty="0">
                <a:solidFill>
                  <a:srgbClr val="231F20"/>
                </a:solidFill>
                <a:latin typeface="Arial" panose="020B0604020202020204" pitchFamily="34" charset="0"/>
                <a:cs typeface="Arial" panose="020B0604020202020204" pitchFamily="34" charset="0"/>
              </a:rPr>
              <a:t>Remove crystals with a spatula and pat dry between paper towels. </a:t>
            </a:r>
          </a:p>
        </p:txBody>
      </p:sp>
      <p:pic>
        <p:nvPicPr>
          <p:cNvPr id="6" name="Picture 5">
            <a:extLst>
              <a:ext uri="{FF2B5EF4-FFF2-40B4-BE49-F238E27FC236}">
                <a16:creationId xmlns:a16="http://schemas.microsoft.com/office/drawing/2014/main" id="{15C505B7-B28F-F758-C82A-BBC80A38B2B6}"/>
              </a:ext>
            </a:extLst>
          </p:cNvPr>
          <p:cNvPicPr>
            <a:picLocks noChangeAspect="1"/>
          </p:cNvPicPr>
          <p:nvPr/>
        </p:nvPicPr>
        <p:blipFill rotWithShape="1">
          <a:blip r:embed="rId2"/>
          <a:srcRect l="81851" t="68714" r="10777" b="13066"/>
          <a:stretch/>
        </p:blipFill>
        <p:spPr>
          <a:xfrm>
            <a:off x="6791864" y="2195853"/>
            <a:ext cx="786809" cy="870512"/>
          </a:xfrm>
          <a:prstGeom prst="rect">
            <a:avLst/>
          </a:prstGeom>
        </p:spPr>
      </p:pic>
      <p:pic>
        <p:nvPicPr>
          <p:cNvPr id="8" name="Picture 7">
            <a:extLst>
              <a:ext uri="{FF2B5EF4-FFF2-40B4-BE49-F238E27FC236}">
                <a16:creationId xmlns:a16="http://schemas.microsoft.com/office/drawing/2014/main" id="{68FD4861-82F2-501D-F860-C9D24581F424}"/>
              </a:ext>
            </a:extLst>
          </p:cNvPr>
          <p:cNvPicPr>
            <a:picLocks noChangeAspect="1"/>
          </p:cNvPicPr>
          <p:nvPr/>
        </p:nvPicPr>
        <p:blipFill rotWithShape="1">
          <a:blip r:embed="rId2"/>
          <a:srcRect l="61900" t="68714" r="31774" b="13066"/>
          <a:stretch/>
        </p:blipFill>
        <p:spPr>
          <a:xfrm>
            <a:off x="6027490" y="2192341"/>
            <a:ext cx="750765" cy="870512"/>
          </a:xfrm>
          <a:prstGeom prst="rect">
            <a:avLst/>
          </a:prstGeom>
        </p:spPr>
      </p:pic>
      <p:sp>
        <p:nvSpPr>
          <p:cNvPr id="9" name="TextBox 8">
            <a:extLst>
              <a:ext uri="{FF2B5EF4-FFF2-40B4-BE49-F238E27FC236}">
                <a16:creationId xmlns:a16="http://schemas.microsoft.com/office/drawing/2014/main" id="{E6798D1B-DDA3-FFB4-F5EC-01F7A5ED586C}"/>
              </a:ext>
            </a:extLst>
          </p:cNvPr>
          <p:cNvSpPr txBox="1"/>
          <p:nvPr/>
        </p:nvSpPr>
        <p:spPr>
          <a:xfrm>
            <a:off x="74473" y="458403"/>
            <a:ext cx="4414807" cy="3139321"/>
          </a:xfrm>
          <a:prstGeom prst="rect">
            <a:avLst/>
          </a:prstGeom>
          <a:noFill/>
          <a:ln w="28575">
            <a:solidFill>
              <a:srgbClr val="FFC000"/>
            </a:solidFill>
          </a:ln>
        </p:spPr>
        <p:txBody>
          <a:bodyPr wrap="square">
            <a:spAutoFit/>
          </a:bodyPr>
          <a:lstStyle/>
          <a:p>
            <a:r>
              <a:rPr lang="en-GB" sz="900" b="1" dirty="0">
                <a:latin typeface="Arial" panose="020B0604020202020204" pitchFamily="34" charset="0"/>
                <a:cs typeface="Arial" panose="020B0604020202020204" pitchFamily="34" charset="0"/>
              </a:rPr>
              <a:t>Reactions with Acid</a:t>
            </a:r>
          </a:p>
          <a:p>
            <a:r>
              <a:rPr lang="en-GB" sz="900" dirty="0">
                <a:latin typeface="Arial" panose="020B0604020202020204" pitchFamily="34" charset="0"/>
                <a:cs typeface="Arial" panose="020B0604020202020204" pitchFamily="34" charset="0"/>
              </a:rPr>
              <a:t>The general formula for the reaction of an acid and metal is:</a:t>
            </a:r>
          </a:p>
          <a:p>
            <a:pPr algn="ctr"/>
            <a:r>
              <a:rPr lang="en-GB" sz="900" b="1" dirty="0">
                <a:solidFill>
                  <a:srgbClr val="231F20"/>
                </a:solidFill>
                <a:latin typeface="Arial" panose="020B0604020202020204" pitchFamily="34" charset="0"/>
                <a:cs typeface="Arial" panose="020B0604020202020204" pitchFamily="34" charset="0"/>
              </a:rPr>
              <a:t>Acid + metal → salt + hydrogen</a:t>
            </a:r>
          </a:p>
          <a:p>
            <a:pPr algn="l"/>
            <a:r>
              <a:rPr lang="en-GB" sz="900" dirty="0">
                <a:solidFill>
                  <a:srgbClr val="231F20"/>
                </a:solidFill>
                <a:latin typeface="Arial" panose="020B0604020202020204" pitchFamily="34" charset="0"/>
                <a:cs typeface="Arial" panose="020B0604020202020204" pitchFamily="34" charset="0"/>
              </a:rPr>
              <a:t>For example:</a:t>
            </a:r>
          </a:p>
          <a:p>
            <a:pPr algn="ctr"/>
            <a:r>
              <a:rPr lang="en-GB" sz="900" dirty="0">
                <a:solidFill>
                  <a:srgbClr val="231F20"/>
                </a:solidFill>
                <a:latin typeface="Arial" panose="020B0604020202020204" pitchFamily="34" charset="0"/>
                <a:cs typeface="Arial" panose="020B0604020202020204" pitchFamily="34" charset="0"/>
              </a:rPr>
              <a:t>Hydrochloric acid + magnesium → magnesium chloride + hydrogen</a:t>
            </a:r>
          </a:p>
          <a:p>
            <a:pPr algn="ctr"/>
            <a:r>
              <a:rPr lang="en-GB" sz="900" dirty="0">
                <a:solidFill>
                  <a:srgbClr val="231F20"/>
                </a:solidFill>
                <a:latin typeface="Arial" panose="020B0604020202020204" pitchFamily="34" charset="0"/>
                <a:cs typeface="Arial" panose="020B0604020202020204" pitchFamily="34" charset="0"/>
              </a:rPr>
              <a:t>2HCl(</a:t>
            </a:r>
            <a:r>
              <a:rPr lang="en-GB" sz="900" dirty="0" err="1">
                <a:solidFill>
                  <a:srgbClr val="231F20"/>
                </a:solidFill>
                <a:latin typeface="Arial" panose="020B0604020202020204" pitchFamily="34" charset="0"/>
                <a:cs typeface="Arial" panose="020B0604020202020204" pitchFamily="34" charset="0"/>
              </a:rPr>
              <a:t>aq</a:t>
            </a:r>
            <a:r>
              <a:rPr lang="en-GB" sz="900" dirty="0">
                <a:solidFill>
                  <a:srgbClr val="231F20"/>
                </a:solidFill>
                <a:latin typeface="Arial" panose="020B0604020202020204" pitchFamily="34" charset="0"/>
                <a:cs typeface="Arial" panose="020B0604020202020204" pitchFamily="34" charset="0"/>
              </a:rPr>
              <a:t>) + Mg(s) → MgCl</a:t>
            </a:r>
            <a:r>
              <a:rPr lang="en-GB" sz="900" baseline="-25000" dirty="0">
                <a:solidFill>
                  <a:srgbClr val="231F20"/>
                </a:solidFill>
                <a:latin typeface="Arial" panose="020B0604020202020204" pitchFamily="34" charset="0"/>
                <a:cs typeface="Arial" panose="020B0604020202020204" pitchFamily="34" charset="0"/>
              </a:rPr>
              <a:t>2</a:t>
            </a:r>
            <a:r>
              <a:rPr lang="en-GB" sz="900" dirty="0">
                <a:solidFill>
                  <a:srgbClr val="231F20"/>
                </a:solidFill>
                <a:latin typeface="Arial" panose="020B0604020202020204" pitchFamily="34" charset="0"/>
                <a:cs typeface="Arial" panose="020B0604020202020204" pitchFamily="34" charset="0"/>
              </a:rPr>
              <a:t>(</a:t>
            </a:r>
            <a:r>
              <a:rPr lang="en-GB" sz="900" dirty="0" err="1">
                <a:solidFill>
                  <a:srgbClr val="231F20"/>
                </a:solidFill>
                <a:latin typeface="Arial" panose="020B0604020202020204" pitchFamily="34" charset="0"/>
                <a:cs typeface="Arial" panose="020B0604020202020204" pitchFamily="34" charset="0"/>
              </a:rPr>
              <a:t>aq</a:t>
            </a:r>
            <a:r>
              <a:rPr lang="en-GB" sz="900" dirty="0">
                <a:solidFill>
                  <a:srgbClr val="231F20"/>
                </a:solidFill>
                <a:latin typeface="Arial" panose="020B0604020202020204" pitchFamily="34" charset="0"/>
                <a:cs typeface="Arial" panose="020B0604020202020204" pitchFamily="34" charset="0"/>
              </a:rPr>
              <a:t>) + H</a:t>
            </a:r>
            <a:r>
              <a:rPr lang="en-GB" sz="900" baseline="-25000" dirty="0">
                <a:solidFill>
                  <a:srgbClr val="231F20"/>
                </a:solidFill>
                <a:latin typeface="Arial" panose="020B0604020202020204" pitchFamily="34" charset="0"/>
                <a:cs typeface="Arial" panose="020B0604020202020204" pitchFamily="34" charset="0"/>
              </a:rPr>
              <a:t>2</a:t>
            </a:r>
            <a:r>
              <a:rPr lang="en-GB" sz="900" dirty="0">
                <a:solidFill>
                  <a:srgbClr val="231F20"/>
                </a:solidFill>
                <a:latin typeface="Arial" panose="020B0604020202020204" pitchFamily="34" charset="0"/>
                <a:cs typeface="Arial" panose="020B0604020202020204" pitchFamily="34" charset="0"/>
              </a:rPr>
              <a:t>(g)</a:t>
            </a:r>
          </a:p>
          <a:p>
            <a:pPr algn="ctr"/>
            <a:endParaRPr lang="en-GB" sz="900" b="1" dirty="0">
              <a:solidFill>
                <a:srgbClr val="231F20"/>
              </a:solidFill>
              <a:latin typeface="Arial" panose="020B0604020202020204" pitchFamily="34" charset="0"/>
              <a:cs typeface="Arial" panose="020B0604020202020204" pitchFamily="34" charset="0"/>
            </a:endParaRPr>
          </a:p>
          <a:p>
            <a:pPr algn="ctr"/>
            <a:r>
              <a:rPr lang="en-GB" sz="900" b="1" dirty="0">
                <a:solidFill>
                  <a:srgbClr val="231F20"/>
                </a:solidFill>
                <a:latin typeface="Arial" panose="020B0604020202020204" pitchFamily="34" charset="0"/>
                <a:cs typeface="Arial" panose="020B0604020202020204" pitchFamily="34" charset="0"/>
              </a:rPr>
              <a:t>Acid + metal oxide → salt + water</a:t>
            </a:r>
          </a:p>
          <a:p>
            <a:pPr algn="l"/>
            <a:r>
              <a:rPr lang="en-GB" sz="900" dirty="0">
                <a:solidFill>
                  <a:srgbClr val="231F20"/>
                </a:solidFill>
                <a:latin typeface="Arial" panose="020B0604020202020204" pitchFamily="34" charset="0"/>
                <a:cs typeface="Arial" panose="020B0604020202020204" pitchFamily="34" charset="0"/>
              </a:rPr>
              <a:t>For example:</a:t>
            </a:r>
          </a:p>
          <a:p>
            <a:pPr algn="ctr"/>
            <a:r>
              <a:rPr lang="en-GB" sz="900" dirty="0">
                <a:solidFill>
                  <a:srgbClr val="231F20"/>
                </a:solidFill>
                <a:latin typeface="Arial" panose="020B0604020202020204" pitchFamily="34" charset="0"/>
                <a:cs typeface="Arial" panose="020B0604020202020204" pitchFamily="34" charset="0"/>
              </a:rPr>
              <a:t>Sulfuric acid + copper oxide → copper </a:t>
            </a:r>
            <a:r>
              <a:rPr lang="en-GB" sz="900" dirty="0" err="1">
                <a:solidFill>
                  <a:srgbClr val="231F20"/>
                </a:solidFill>
                <a:latin typeface="Arial" panose="020B0604020202020204" pitchFamily="34" charset="0"/>
                <a:cs typeface="Arial" panose="020B0604020202020204" pitchFamily="34" charset="0"/>
              </a:rPr>
              <a:t>sulfate</a:t>
            </a:r>
            <a:r>
              <a:rPr lang="en-GB" sz="900" dirty="0">
                <a:solidFill>
                  <a:srgbClr val="231F20"/>
                </a:solidFill>
                <a:latin typeface="Arial" panose="020B0604020202020204" pitchFamily="34" charset="0"/>
                <a:cs typeface="Arial" panose="020B0604020202020204" pitchFamily="34" charset="0"/>
              </a:rPr>
              <a:t> + water</a:t>
            </a:r>
          </a:p>
          <a:p>
            <a:pPr algn="ctr"/>
            <a:r>
              <a:rPr lang="en-GB" sz="900" dirty="0">
                <a:solidFill>
                  <a:srgbClr val="231F20"/>
                </a:solidFill>
                <a:latin typeface="Arial" panose="020B0604020202020204" pitchFamily="34" charset="0"/>
                <a:cs typeface="Arial" panose="020B0604020202020204" pitchFamily="34" charset="0"/>
              </a:rPr>
              <a:t>H</a:t>
            </a:r>
            <a:r>
              <a:rPr lang="en-GB" sz="900" baseline="-25000" dirty="0">
                <a:solidFill>
                  <a:srgbClr val="231F20"/>
                </a:solidFill>
                <a:latin typeface="Arial" panose="020B0604020202020204" pitchFamily="34" charset="0"/>
                <a:cs typeface="Arial" panose="020B0604020202020204" pitchFamily="34" charset="0"/>
              </a:rPr>
              <a:t>2</a:t>
            </a:r>
            <a:r>
              <a:rPr lang="en-GB" sz="900" dirty="0">
                <a:solidFill>
                  <a:srgbClr val="231F20"/>
                </a:solidFill>
                <a:latin typeface="Arial" panose="020B0604020202020204" pitchFamily="34" charset="0"/>
                <a:cs typeface="Arial" panose="020B0604020202020204" pitchFamily="34" charset="0"/>
              </a:rPr>
              <a:t>SO</a:t>
            </a:r>
            <a:r>
              <a:rPr lang="en-GB" sz="900" baseline="-25000" dirty="0">
                <a:solidFill>
                  <a:srgbClr val="231F20"/>
                </a:solidFill>
                <a:latin typeface="Arial" panose="020B0604020202020204" pitchFamily="34" charset="0"/>
                <a:cs typeface="Arial" panose="020B0604020202020204" pitchFamily="34" charset="0"/>
              </a:rPr>
              <a:t>4</a:t>
            </a:r>
            <a:r>
              <a:rPr lang="en-GB" sz="900" dirty="0">
                <a:solidFill>
                  <a:srgbClr val="231F20"/>
                </a:solidFill>
                <a:latin typeface="Arial" panose="020B0604020202020204" pitchFamily="34" charset="0"/>
                <a:cs typeface="Arial" panose="020B0604020202020204" pitchFamily="34" charset="0"/>
              </a:rPr>
              <a:t>(</a:t>
            </a:r>
            <a:r>
              <a:rPr lang="en-GB" sz="900" dirty="0" err="1">
                <a:solidFill>
                  <a:srgbClr val="231F20"/>
                </a:solidFill>
                <a:latin typeface="Arial" panose="020B0604020202020204" pitchFamily="34" charset="0"/>
                <a:cs typeface="Arial" panose="020B0604020202020204" pitchFamily="34" charset="0"/>
              </a:rPr>
              <a:t>aq</a:t>
            </a:r>
            <a:r>
              <a:rPr lang="en-GB" sz="900" dirty="0">
                <a:solidFill>
                  <a:srgbClr val="231F20"/>
                </a:solidFill>
                <a:latin typeface="Arial" panose="020B0604020202020204" pitchFamily="34" charset="0"/>
                <a:cs typeface="Arial" panose="020B0604020202020204" pitchFamily="34" charset="0"/>
              </a:rPr>
              <a:t>) + </a:t>
            </a:r>
            <a:r>
              <a:rPr lang="en-GB" sz="900" dirty="0" err="1">
                <a:solidFill>
                  <a:srgbClr val="231F20"/>
                </a:solidFill>
                <a:latin typeface="Arial" panose="020B0604020202020204" pitchFamily="34" charset="0"/>
                <a:cs typeface="Arial" panose="020B0604020202020204" pitchFamily="34" charset="0"/>
              </a:rPr>
              <a:t>CuO</a:t>
            </a:r>
            <a:r>
              <a:rPr lang="en-GB" sz="900" dirty="0">
                <a:solidFill>
                  <a:srgbClr val="231F20"/>
                </a:solidFill>
                <a:latin typeface="Arial" panose="020B0604020202020204" pitchFamily="34" charset="0"/>
                <a:cs typeface="Arial" panose="020B0604020202020204" pitchFamily="34" charset="0"/>
              </a:rPr>
              <a:t>(s) → CuSO</a:t>
            </a:r>
            <a:r>
              <a:rPr lang="en-GB" sz="900" baseline="-25000" dirty="0">
                <a:solidFill>
                  <a:srgbClr val="231F20"/>
                </a:solidFill>
                <a:latin typeface="Arial" panose="020B0604020202020204" pitchFamily="34" charset="0"/>
                <a:cs typeface="Arial" panose="020B0604020202020204" pitchFamily="34" charset="0"/>
              </a:rPr>
              <a:t>4</a:t>
            </a:r>
            <a:r>
              <a:rPr lang="en-GB" sz="900" dirty="0">
                <a:solidFill>
                  <a:srgbClr val="231F20"/>
                </a:solidFill>
                <a:latin typeface="Arial" panose="020B0604020202020204" pitchFamily="34" charset="0"/>
                <a:cs typeface="Arial" panose="020B0604020202020204" pitchFamily="34" charset="0"/>
              </a:rPr>
              <a:t>(</a:t>
            </a:r>
            <a:r>
              <a:rPr lang="en-GB" sz="900" dirty="0" err="1">
                <a:solidFill>
                  <a:srgbClr val="231F20"/>
                </a:solidFill>
                <a:latin typeface="Arial" panose="020B0604020202020204" pitchFamily="34" charset="0"/>
                <a:cs typeface="Arial" panose="020B0604020202020204" pitchFamily="34" charset="0"/>
              </a:rPr>
              <a:t>aq</a:t>
            </a:r>
            <a:r>
              <a:rPr lang="en-GB" sz="900" dirty="0">
                <a:solidFill>
                  <a:srgbClr val="231F20"/>
                </a:solidFill>
                <a:latin typeface="Arial" panose="020B0604020202020204" pitchFamily="34" charset="0"/>
                <a:cs typeface="Arial" panose="020B0604020202020204" pitchFamily="34" charset="0"/>
              </a:rPr>
              <a:t>) + H</a:t>
            </a:r>
            <a:r>
              <a:rPr lang="en-GB" sz="900" baseline="-25000" dirty="0">
                <a:solidFill>
                  <a:srgbClr val="231F20"/>
                </a:solidFill>
                <a:latin typeface="Arial" panose="020B0604020202020204" pitchFamily="34" charset="0"/>
                <a:cs typeface="Arial" panose="020B0604020202020204" pitchFamily="34" charset="0"/>
              </a:rPr>
              <a:t>2</a:t>
            </a:r>
            <a:r>
              <a:rPr lang="en-GB" sz="900" dirty="0">
                <a:solidFill>
                  <a:srgbClr val="231F20"/>
                </a:solidFill>
                <a:latin typeface="Arial" panose="020B0604020202020204" pitchFamily="34" charset="0"/>
                <a:cs typeface="Arial" panose="020B0604020202020204" pitchFamily="34" charset="0"/>
              </a:rPr>
              <a:t>O(l)</a:t>
            </a:r>
          </a:p>
          <a:p>
            <a:pPr algn="ctr"/>
            <a:endParaRPr lang="en-GB" sz="900" dirty="0">
              <a:solidFill>
                <a:srgbClr val="231F20"/>
              </a:solidFill>
              <a:latin typeface="Arial" panose="020B0604020202020204" pitchFamily="34" charset="0"/>
              <a:cs typeface="Arial" panose="020B0604020202020204" pitchFamily="34" charset="0"/>
            </a:endParaRPr>
          </a:p>
          <a:p>
            <a:pPr algn="l"/>
            <a:r>
              <a:rPr lang="en-GB" sz="900" dirty="0">
                <a:solidFill>
                  <a:srgbClr val="231F20"/>
                </a:solidFill>
                <a:latin typeface="Arial" panose="020B0604020202020204" pitchFamily="34" charset="0"/>
                <a:cs typeface="Arial" panose="020B0604020202020204" pitchFamily="34" charset="0"/>
              </a:rPr>
              <a:t>Alkalis are soluble bases. A salt and water are produced when acids react with alkalis. In general:</a:t>
            </a:r>
          </a:p>
          <a:p>
            <a:pPr algn="ctr"/>
            <a:r>
              <a:rPr lang="en-GB" sz="900" b="1" dirty="0">
                <a:solidFill>
                  <a:srgbClr val="231F20"/>
                </a:solidFill>
                <a:latin typeface="Arial" panose="020B0604020202020204" pitchFamily="34" charset="0"/>
                <a:cs typeface="Arial" panose="020B0604020202020204" pitchFamily="34" charset="0"/>
              </a:rPr>
              <a:t>Acid + alkali → salt + water</a:t>
            </a:r>
          </a:p>
          <a:p>
            <a:pPr algn="l"/>
            <a:r>
              <a:rPr lang="en-GB" sz="900" dirty="0">
                <a:solidFill>
                  <a:srgbClr val="231F20"/>
                </a:solidFill>
                <a:latin typeface="Arial" panose="020B0604020202020204" pitchFamily="34" charset="0"/>
                <a:cs typeface="Arial" panose="020B0604020202020204" pitchFamily="34" charset="0"/>
              </a:rPr>
              <a:t>For example:</a:t>
            </a:r>
          </a:p>
          <a:p>
            <a:pPr algn="ctr"/>
            <a:r>
              <a:rPr lang="en-GB" sz="900" dirty="0">
                <a:solidFill>
                  <a:srgbClr val="231F20"/>
                </a:solidFill>
                <a:latin typeface="Arial" panose="020B0604020202020204" pitchFamily="34" charset="0"/>
                <a:cs typeface="Arial" panose="020B0604020202020204" pitchFamily="34" charset="0"/>
              </a:rPr>
              <a:t>Nitric acid + sodium hydroxide → sodium nitrate + water</a:t>
            </a:r>
          </a:p>
          <a:p>
            <a:pPr algn="ctr"/>
            <a:r>
              <a:rPr lang="en-GB" sz="900" dirty="0">
                <a:solidFill>
                  <a:srgbClr val="231F20"/>
                </a:solidFill>
                <a:latin typeface="Arial" panose="020B0604020202020204" pitchFamily="34" charset="0"/>
                <a:cs typeface="Arial" panose="020B0604020202020204" pitchFamily="34" charset="0"/>
              </a:rPr>
              <a:t>HNO</a:t>
            </a:r>
            <a:r>
              <a:rPr lang="en-GB" sz="900" baseline="-25000" dirty="0">
                <a:solidFill>
                  <a:srgbClr val="231F20"/>
                </a:solidFill>
                <a:latin typeface="Arial" panose="020B0604020202020204" pitchFamily="34" charset="0"/>
                <a:cs typeface="Arial" panose="020B0604020202020204" pitchFamily="34" charset="0"/>
              </a:rPr>
              <a:t>3</a:t>
            </a:r>
            <a:r>
              <a:rPr lang="en-GB" sz="900" dirty="0">
                <a:solidFill>
                  <a:srgbClr val="231F20"/>
                </a:solidFill>
                <a:latin typeface="Arial" panose="020B0604020202020204" pitchFamily="34" charset="0"/>
                <a:cs typeface="Arial" panose="020B0604020202020204" pitchFamily="34" charset="0"/>
              </a:rPr>
              <a:t>(</a:t>
            </a:r>
            <a:r>
              <a:rPr lang="en-GB" sz="900" dirty="0" err="1">
                <a:solidFill>
                  <a:srgbClr val="231F20"/>
                </a:solidFill>
                <a:latin typeface="Arial" panose="020B0604020202020204" pitchFamily="34" charset="0"/>
                <a:cs typeface="Arial" panose="020B0604020202020204" pitchFamily="34" charset="0"/>
              </a:rPr>
              <a:t>aq</a:t>
            </a:r>
            <a:r>
              <a:rPr lang="en-GB" sz="900" dirty="0">
                <a:solidFill>
                  <a:srgbClr val="231F20"/>
                </a:solidFill>
                <a:latin typeface="Arial" panose="020B0604020202020204" pitchFamily="34" charset="0"/>
                <a:cs typeface="Arial" panose="020B0604020202020204" pitchFamily="34" charset="0"/>
              </a:rPr>
              <a:t>) + NaOH(</a:t>
            </a:r>
            <a:r>
              <a:rPr lang="en-GB" sz="900" dirty="0" err="1">
                <a:solidFill>
                  <a:srgbClr val="231F20"/>
                </a:solidFill>
                <a:latin typeface="Arial" panose="020B0604020202020204" pitchFamily="34" charset="0"/>
                <a:cs typeface="Arial" panose="020B0604020202020204" pitchFamily="34" charset="0"/>
              </a:rPr>
              <a:t>aq</a:t>
            </a:r>
            <a:r>
              <a:rPr lang="en-GB" sz="900" dirty="0">
                <a:solidFill>
                  <a:srgbClr val="231F20"/>
                </a:solidFill>
                <a:latin typeface="Arial" panose="020B0604020202020204" pitchFamily="34" charset="0"/>
                <a:cs typeface="Arial" panose="020B0604020202020204" pitchFamily="34" charset="0"/>
              </a:rPr>
              <a:t>) → NaNO</a:t>
            </a:r>
            <a:r>
              <a:rPr lang="en-GB" sz="900" baseline="-25000" dirty="0">
                <a:solidFill>
                  <a:srgbClr val="231F20"/>
                </a:solidFill>
                <a:latin typeface="Arial" panose="020B0604020202020204" pitchFamily="34" charset="0"/>
                <a:cs typeface="Arial" panose="020B0604020202020204" pitchFamily="34" charset="0"/>
              </a:rPr>
              <a:t>3</a:t>
            </a:r>
            <a:r>
              <a:rPr lang="en-GB" sz="900" dirty="0">
                <a:solidFill>
                  <a:srgbClr val="231F20"/>
                </a:solidFill>
                <a:latin typeface="Arial" panose="020B0604020202020204" pitchFamily="34" charset="0"/>
                <a:cs typeface="Arial" panose="020B0604020202020204" pitchFamily="34" charset="0"/>
              </a:rPr>
              <a:t>(</a:t>
            </a:r>
            <a:r>
              <a:rPr lang="en-GB" sz="900" dirty="0" err="1">
                <a:solidFill>
                  <a:srgbClr val="231F20"/>
                </a:solidFill>
                <a:latin typeface="Arial" panose="020B0604020202020204" pitchFamily="34" charset="0"/>
                <a:cs typeface="Arial" panose="020B0604020202020204" pitchFamily="34" charset="0"/>
              </a:rPr>
              <a:t>aq</a:t>
            </a:r>
            <a:r>
              <a:rPr lang="en-GB" sz="900" dirty="0">
                <a:solidFill>
                  <a:srgbClr val="231F20"/>
                </a:solidFill>
                <a:latin typeface="Arial" panose="020B0604020202020204" pitchFamily="34" charset="0"/>
                <a:cs typeface="Arial" panose="020B0604020202020204" pitchFamily="34" charset="0"/>
              </a:rPr>
              <a:t>) + H</a:t>
            </a:r>
            <a:r>
              <a:rPr lang="en-GB" sz="900" baseline="-25000" dirty="0">
                <a:solidFill>
                  <a:srgbClr val="231F20"/>
                </a:solidFill>
                <a:latin typeface="Arial" panose="020B0604020202020204" pitchFamily="34" charset="0"/>
                <a:cs typeface="Arial" panose="020B0604020202020204" pitchFamily="34" charset="0"/>
              </a:rPr>
              <a:t>2</a:t>
            </a:r>
            <a:r>
              <a:rPr lang="en-GB" sz="900" dirty="0">
                <a:solidFill>
                  <a:srgbClr val="231F20"/>
                </a:solidFill>
                <a:latin typeface="Arial" panose="020B0604020202020204" pitchFamily="34" charset="0"/>
                <a:cs typeface="Arial" panose="020B0604020202020204" pitchFamily="34" charset="0"/>
              </a:rPr>
              <a:t>O(l)</a:t>
            </a:r>
          </a:p>
          <a:p>
            <a:r>
              <a:rPr lang="en-GB" sz="900" dirty="0">
                <a:solidFill>
                  <a:srgbClr val="231F20"/>
                </a:solidFill>
                <a:latin typeface="Arial" panose="020B0604020202020204" pitchFamily="34" charset="0"/>
                <a:cs typeface="Arial" panose="020B0604020202020204" pitchFamily="34" charset="0"/>
              </a:rPr>
              <a:t>The general formula for an acid reacting with a metal carbonate is:</a:t>
            </a:r>
          </a:p>
          <a:p>
            <a:pPr algn="ctr"/>
            <a:r>
              <a:rPr lang="en-GB" sz="900" b="1" dirty="0">
                <a:solidFill>
                  <a:srgbClr val="231F20"/>
                </a:solidFill>
                <a:latin typeface="Arial" panose="020B0604020202020204" pitchFamily="34" charset="0"/>
                <a:cs typeface="Arial" panose="020B0604020202020204" pitchFamily="34" charset="0"/>
              </a:rPr>
              <a:t>Acid + metal carbonate </a:t>
            </a:r>
            <a:r>
              <a:rPr lang="en-GB" sz="900" b="1" dirty="0">
                <a:solidFill>
                  <a:srgbClr val="231F20"/>
                </a:solidFill>
                <a:latin typeface="Arial" panose="020B0604020202020204" pitchFamily="34" charset="0"/>
                <a:cs typeface="Arial" panose="020B0604020202020204" pitchFamily="34" charset="0"/>
                <a:sym typeface="Wingdings" panose="05000000000000000000" pitchFamily="2" charset="2"/>
              </a:rPr>
              <a:t> salt + carbon dioxide + water</a:t>
            </a:r>
          </a:p>
          <a:p>
            <a:r>
              <a:rPr lang="en-GB" sz="900" dirty="0">
                <a:solidFill>
                  <a:srgbClr val="231F20"/>
                </a:solidFill>
                <a:latin typeface="Arial" panose="020B0604020202020204" pitchFamily="34" charset="0"/>
                <a:cs typeface="Arial" panose="020B0604020202020204" pitchFamily="34" charset="0"/>
                <a:sym typeface="Wingdings" panose="05000000000000000000" pitchFamily="2" charset="2"/>
              </a:rPr>
              <a:t>For example:</a:t>
            </a:r>
          </a:p>
          <a:p>
            <a:pPr algn="ctr"/>
            <a:r>
              <a:rPr lang="en-GB" sz="900" dirty="0">
                <a:solidFill>
                  <a:srgbClr val="231F20"/>
                </a:solidFill>
                <a:latin typeface="Arial" panose="020B0604020202020204" pitchFamily="34" charset="0"/>
                <a:cs typeface="Arial" panose="020B0604020202020204" pitchFamily="34" charset="0"/>
                <a:sym typeface="Wingdings" panose="05000000000000000000" pitchFamily="2" charset="2"/>
              </a:rPr>
              <a:t>Hydrochloric acid + calcium carbonate  calcium chloride + carbon dioxide + water</a:t>
            </a:r>
            <a:endParaRPr lang="en-GB" sz="900" dirty="0">
              <a:solidFill>
                <a:srgbClr val="231F2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7880675-E91E-E3D8-61AC-03C99CAB307A}"/>
              </a:ext>
            </a:extLst>
          </p:cNvPr>
          <p:cNvSpPr txBox="1"/>
          <p:nvPr/>
        </p:nvSpPr>
        <p:spPr>
          <a:xfrm>
            <a:off x="4572000" y="109626"/>
            <a:ext cx="4479502" cy="507831"/>
          </a:xfrm>
          <a:prstGeom prst="rect">
            <a:avLst/>
          </a:prstGeom>
          <a:noFill/>
          <a:ln w="28575">
            <a:solidFill>
              <a:srgbClr val="FFC000"/>
            </a:solidFill>
          </a:ln>
        </p:spPr>
        <p:txBody>
          <a:bodyPr wrap="square">
            <a:spAutoFit/>
          </a:bodyPr>
          <a:lstStyle/>
          <a:p>
            <a:r>
              <a:rPr lang="en-GB" sz="900" b="1" dirty="0">
                <a:latin typeface="Arial" panose="020B0604020202020204" pitchFamily="34" charset="0"/>
                <a:cs typeface="Arial" panose="020B0604020202020204" pitchFamily="34" charset="0"/>
              </a:rPr>
              <a:t>Naming Salts</a:t>
            </a:r>
          </a:p>
          <a:p>
            <a:r>
              <a:rPr lang="en-GB" sz="900" dirty="0">
                <a:latin typeface="Arial" panose="020B0604020202020204" pitchFamily="34" charset="0"/>
                <a:cs typeface="Arial" panose="020B0604020202020204" pitchFamily="34" charset="0"/>
              </a:rPr>
              <a:t>Hydrochloric acid makes chloride salts. Sulphuric acid makes sulphate salts</a:t>
            </a:r>
          </a:p>
          <a:p>
            <a:r>
              <a:rPr lang="en-GB" sz="900" dirty="0">
                <a:latin typeface="Arial" panose="020B0604020202020204" pitchFamily="34" charset="0"/>
                <a:cs typeface="Arial" panose="020B0604020202020204" pitchFamily="34" charset="0"/>
              </a:rPr>
              <a:t>Nitric acid makes nitrate salts</a:t>
            </a:r>
          </a:p>
        </p:txBody>
      </p:sp>
      <p:sp>
        <p:nvSpPr>
          <p:cNvPr id="11" name="TextBox 10">
            <a:extLst>
              <a:ext uri="{FF2B5EF4-FFF2-40B4-BE49-F238E27FC236}">
                <a16:creationId xmlns:a16="http://schemas.microsoft.com/office/drawing/2014/main" id="{B1935073-F02A-8E4D-C0FA-A7D56108FB4F}"/>
              </a:ext>
            </a:extLst>
          </p:cNvPr>
          <p:cNvSpPr txBox="1"/>
          <p:nvPr/>
        </p:nvSpPr>
        <p:spPr>
          <a:xfrm>
            <a:off x="92498" y="3702731"/>
            <a:ext cx="4402305" cy="1892826"/>
          </a:xfrm>
          <a:prstGeom prst="rect">
            <a:avLst/>
          </a:prstGeom>
          <a:noFill/>
          <a:ln w="28575">
            <a:solidFill>
              <a:srgbClr val="FFC000"/>
            </a:solidFill>
          </a:ln>
        </p:spPr>
        <p:txBody>
          <a:bodyPr wrap="square">
            <a:spAutoFit/>
          </a:bodyPr>
          <a:lstStyle/>
          <a:p>
            <a:r>
              <a:rPr lang="en-GB" sz="900" b="1" dirty="0">
                <a:latin typeface="Arial" panose="020B0604020202020204" pitchFamily="34" charset="0"/>
                <a:cs typeface="Arial" panose="020B0604020202020204" pitchFamily="34" charset="0"/>
              </a:rPr>
              <a:t>Redox Reactions – Higher tier only</a:t>
            </a:r>
          </a:p>
          <a:p>
            <a:r>
              <a:rPr lang="en-GB" sz="900" dirty="0">
                <a:latin typeface="Arial" panose="020B0604020202020204" pitchFamily="34" charset="0"/>
                <a:cs typeface="Arial" panose="020B0604020202020204" pitchFamily="34" charset="0"/>
              </a:rPr>
              <a:t>Oxidation is the loss of electrons and reduction is the gain of electrons. </a:t>
            </a:r>
            <a:r>
              <a:rPr lang="en-GB" sz="900" b="1" dirty="0">
                <a:solidFill>
                  <a:srgbClr val="231F20"/>
                </a:solidFill>
                <a:latin typeface="Arial" panose="020B0604020202020204" pitchFamily="34" charset="0"/>
                <a:cs typeface="Arial" panose="020B0604020202020204" pitchFamily="34" charset="0"/>
              </a:rPr>
              <a:t>Reduction</a:t>
            </a:r>
            <a:r>
              <a:rPr lang="en-GB" sz="900" dirty="0">
                <a:solidFill>
                  <a:srgbClr val="231F20"/>
                </a:solidFill>
                <a:latin typeface="Arial" panose="020B0604020202020204" pitchFamily="34" charset="0"/>
                <a:cs typeface="Arial" panose="020B0604020202020204" pitchFamily="34" charset="0"/>
              </a:rPr>
              <a:t> and </a:t>
            </a:r>
            <a:r>
              <a:rPr lang="en-GB" sz="900" b="1" dirty="0">
                <a:solidFill>
                  <a:srgbClr val="231F20"/>
                </a:solidFill>
                <a:latin typeface="Arial" panose="020B0604020202020204" pitchFamily="34" charset="0"/>
                <a:cs typeface="Arial" panose="020B0604020202020204" pitchFamily="34" charset="0"/>
              </a:rPr>
              <a:t>oxidation</a:t>
            </a:r>
            <a:r>
              <a:rPr lang="en-GB" sz="900" dirty="0">
                <a:solidFill>
                  <a:srgbClr val="231F20"/>
                </a:solidFill>
                <a:latin typeface="Arial" panose="020B0604020202020204" pitchFamily="34" charset="0"/>
                <a:cs typeface="Arial" panose="020B0604020202020204" pitchFamily="34" charset="0"/>
              </a:rPr>
              <a:t> happen at the same time, so the reactions are called redox reactions.</a:t>
            </a:r>
          </a:p>
          <a:p>
            <a:pPr algn="l"/>
            <a:r>
              <a:rPr lang="en-GB" sz="900" dirty="0">
                <a:solidFill>
                  <a:srgbClr val="231F20"/>
                </a:solidFill>
                <a:latin typeface="Arial" panose="020B0604020202020204" pitchFamily="34" charset="0"/>
                <a:cs typeface="Arial" panose="020B0604020202020204" pitchFamily="34" charset="0"/>
              </a:rPr>
              <a:t>The reactions of acids with metals are </a:t>
            </a:r>
            <a:r>
              <a:rPr lang="en-GB" sz="900" b="1" dirty="0">
                <a:solidFill>
                  <a:srgbClr val="231F20"/>
                </a:solidFill>
                <a:latin typeface="Arial" panose="020B0604020202020204" pitchFamily="34" charset="0"/>
                <a:cs typeface="Arial" panose="020B0604020202020204" pitchFamily="34" charset="0"/>
              </a:rPr>
              <a:t>redox reactions</a:t>
            </a:r>
            <a:r>
              <a:rPr lang="en-GB" sz="900" dirty="0">
                <a:solidFill>
                  <a:srgbClr val="231F20"/>
                </a:solidFill>
                <a:latin typeface="Arial" panose="020B0604020202020204" pitchFamily="34" charset="0"/>
                <a:cs typeface="Arial" panose="020B0604020202020204" pitchFamily="34" charset="0"/>
              </a:rPr>
              <a:t>. For example, the </a:t>
            </a:r>
            <a:r>
              <a:rPr lang="en-GB" sz="900" b="1" dirty="0">
                <a:solidFill>
                  <a:srgbClr val="231F20"/>
                </a:solidFill>
                <a:latin typeface="Arial" panose="020B0604020202020204" pitchFamily="34" charset="0"/>
                <a:cs typeface="Arial" panose="020B0604020202020204" pitchFamily="34" charset="0"/>
              </a:rPr>
              <a:t>ionic equation</a:t>
            </a:r>
            <a:r>
              <a:rPr lang="en-GB" sz="900" dirty="0">
                <a:solidFill>
                  <a:srgbClr val="231F20"/>
                </a:solidFill>
                <a:latin typeface="Arial" panose="020B0604020202020204" pitchFamily="34" charset="0"/>
                <a:cs typeface="Arial" panose="020B0604020202020204" pitchFamily="34" charset="0"/>
              </a:rPr>
              <a:t> for the reaction of magnesium with hydrochloric acid is:</a:t>
            </a:r>
          </a:p>
          <a:p>
            <a:pPr algn="ctr"/>
            <a:r>
              <a:rPr lang="en-GB" sz="900" dirty="0">
                <a:solidFill>
                  <a:srgbClr val="231F20"/>
                </a:solidFill>
                <a:latin typeface="Arial" panose="020B0604020202020204" pitchFamily="34" charset="0"/>
                <a:cs typeface="Arial" panose="020B0604020202020204" pitchFamily="34" charset="0"/>
              </a:rPr>
              <a:t>2H</a:t>
            </a:r>
            <a:r>
              <a:rPr lang="en-GB" sz="900" baseline="30000" dirty="0">
                <a:solidFill>
                  <a:srgbClr val="231F20"/>
                </a:solidFill>
                <a:latin typeface="Arial" panose="020B0604020202020204" pitchFamily="34" charset="0"/>
                <a:cs typeface="Arial" panose="020B0604020202020204" pitchFamily="34" charset="0"/>
              </a:rPr>
              <a:t>+</a:t>
            </a:r>
            <a:r>
              <a:rPr lang="en-GB" sz="900" dirty="0">
                <a:solidFill>
                  <a:srgbClr val="231F20"/>
                </a:solidFill>
                <a:latin typeface="Arial" panose="020B0604020202020204" pitchFamily="34" charset="0"/>
                <a:cs typeface="Arial" panose="020B0604020202020204" pitchFamily="34" charset="0"/>
              </a:rPr>
              <a:t>(</a:t>
            </a:r>
            <a:r>
              <a:rPr lang="en-GB" sz="900" dirty="0" err="1">
                <a:solidFill>
                  <a:srgbClr val="231F20"/>
                </a:solidFill>
                <a:latin typeface="Arial" panose="020B0604020202020204" pitchFamily="34" charset="0"/>
                <a:cs typeface="Arial" panose="020B0604020202020204" pitchFamily="34" charset="0"/>
              </a:rPr>
              <a:t>aq</a:t>
            </a:r>
            <a:r>
              <a:rPr lang="en-GB" sz="900" dirty="0">
                <a:solidFill>
                  <a:srgbClr val="231F20"/>
                </a:solidFill>
                <a:latin typeface="Arial" panose="020B0604020202020204" pitchFamily="34" charset="0"/>
                <a:cs typeface="Arial" panose="020B0604020202020204" pitchFamily="34" charset="0"/>
              </a:rPr>
              <a:t>) + Mg(s) → Mg</a:t>
            </a:r>
            <a:r>
              <a:rPr lang="en-GB" sz="900" baseline="30000" dirty="0">
                <a:solidFill>
                  <a:srgbClr val="231F20"/>
                </a:solidFill>
                <a:latin typeface="Arial" panose="020B0604020202020204" pitchFamily="34" charset="0"/>
                <a:cs typeface="Arial" panose="020B0604020202020204" pitchFamily="34" charset="0"/>
              </a:rPr>
              <a:t>2+</a:t>
            </a:r>
            <a:r>
              <a:rPr lang="en-GB" sz="900" dirty="0">
                <a:solidFill>
                  <a:srgbClr val="231F20"/>
                </a:solidFill>
                <a:latin typeface="Arial" panose="020B0604020202020204" pitchFamily="34" charset="0"/>
                <a:cs typeface="Arial" panose="020B0604020202020204" pitchFamily="34" charset="0"/>
              </a:rPr>
              <a:t>(</a:t>
            </a:r>
            <a:r>
              <a:rPr lang="en-GB" sz="900" dirty="0" err="1">
                <a:solidFill>
                  <a:srgbClr val="231F20"/>
                </a:solidFill>
                <a:latin typeface="Arial" panose="020B0604020202020204" pitchFamily="34" charset="0"/>
                <a:cs typeface="Arial" panose="020B0604020202020204" pitchFamily="34" charset="0"/>
              </a:rPr>
              <a:t>aq</a:t>
            </a:r>
            <a:r>
              <a:rPr lang="en-GB" sz="900" dirty="0">
                <a:solidFill>
                  <a:srgbClr val="231F20"/>
                </a:solidFill>
                <a:latin typeface="Arial" panose="020B0604020202020204" pitchFamily="34" charset="0"/>
                <a:cs typeface="Arial" panose="020B0604020202020204" pitchFamily="34" charset="0"/>
              </a:rPr>
              <a:t>) + H</a:t>
            </a:r>
            <a:r>
              <a:rPr lang="en-GB" sz="900" baseline="-25000" dirty="0">
                <a:solidFill>
                  <a:srgbClr val="231F20"/>
                </a:solidFill>
                <a:latin typeface="Arial" panose="020B0604020202020204" pitchFamily="34" charset="0"/>
                <a:cs typeface="Arial" panose="020B0604020202020204" pitchFamily="34" charset="0"/>
              </a:rPr>
              <a:t>2</a:t>
            </a:r>
            <a:r>
              <a:rPr lang="en-GB" sz="900" dirty="0">
                <a:solidFill>
                  <a:srgbClr val="231F20"/>
                </a:solidFill>
                <a:latin typeface="Arial" panose="020B0604020202020204" pitchFamily="34" charset="0"/>
                <a:cs typeface="Arial" panose="020B0604020202020204" pitchFamily="34" charset="0"/>
              </a:rPr>
              <a:t>(g)</a:t>
            </a:r>
          </a:p>
          <a:p>
            <a:pPr algn="l"/>
            <a:r>
              <a:rPr lang="en-GB" sz="900" dirty="0">
                <a:solidFill>
                  <a:srgbClr val="231F20"/>
                </a:solidFill>
                <a:latin typeface="Arial" panose="020B0604020202020204" pitchFamily="34" charset="0"/>
                <a:cs typeface="Arial" panose="020B0604020202020204" pitchFamily="34" charset="0"/>
              </a:rPr>
              <a:t>This ionic equation can be split into two </a:t>
            </a:r>
            <a:r>
              <a:rPr lang="en-GB" sz="900" b="1" dirty="0">
                <a:solidFill>
                  <a:srgbClr val="231F20"/>
                </a:solidFill>
                <a:latin typeface="Arial" panose="020B0604020202020204" pitchFamily="34" charset="0"/>
                <a:cs typeface="Arial" panose="020B0604020202020204" pitchFamily="34" charset="0"/>
              </a:rPr>
              <a:t>half equations</a:t>
            </a:r>
            <a:r>
              <a:rPr lang="en-GB" sz="900" dirty="0">
                <a:solidFill>
                  <a:srgbClr val="231F20"/>
                </a:solidFill>
                <a:latin typeface="Arial" panose="020B0604020202020204" pitchFamily="34" charset="0"/>
                <a:cs typeface="Arial" panose="020B0604020202020204" pitchFamily="34" charset="0"/>
              </a:rPr>
              <a:t>:</a:t>
            </a:r>
          </a:p>
          <a:p>
            <a:pPr algn="l">
              <a:buFont typeface="Arial" panose="020B0604020202020204" pitchFamily="34" charset="0"/>
              <a:buChar char="•"/>
            </a:pPr>
            <a:r>
              <a:rPr lang="en-GB" sz="900" dirty="0">
                <a:solidFill>
                  <a:srgbClr val="231F20"/>
                </a:solidFill>
                <a:latin typeface="Arial" panose="020B0604020202020204" pitchFamily="34" charset="0"/>
                <a:cs typeface="Arial" panose="020B0604020202020204" pitchFamily="34" charset="0"/>
              </a:rPr>
              <a:t> Mg(s) → Mg</a:t>
            </a:r>
            <a:r>
              <a:rPr lang="en-GB" sz="900" baseline="30000" dirty="0">
                <a:solidFill>
                  <a:srgbClr val="231F20"/>
                </a:solidFill>
                <a:latin typeface="Arial" panose="020B0604020202020204" pitchFamily="34" charset="0"/>
                <a:cs typeface="Arial" panose="020B0604020202020204" pitchFamily="34" charset="0"/>
              </a:rPr>
              <a:t>2+</a:t>
            </a:r>
            <a:r>
              <a:rPr lang="en-GB" sz="900" dirty="0">
                <a:solidFill>
                  <a:srgbClr val="231F20"/>
                </a:solidFill>
                <a:latin typeface="Arial" panose="020B0604020202020204" pitchFamily="34" charset="0"/>
                <a:cs typeface="Arial" panose="020B0604020202020204" pitchFamily="34" charset="0"/>
              </a:rPr>
              <a:t>(</a:t>
            </a:r>
            <a:r>
              <a:rPr lang="en-GB" sz="900" dirty="0" err="1">
                <a:solidFill>
                  <a:srgbClr val="231F20"/>
                </a:solidFill>
                <a:latin typeface="Arial" panose="020B0604020202020204" pitchFamily="34" charset="0"/>
                <a:cs typeface="Arial" panose="020B0604020202020204" pitchFamily="34" charset="0"/>
              </a:rPr>
              <a:t>aq</a:t>
            </a:r>
            <a:r>
              <a:rPr lang="en-GB" sz="900" dirty="0">
                <a:solidFill>
                  <a:srgbClr val="231F20"/>
                </a:solidFill>
                <a:latin typeface="Arial" panose="020B0604020202020204" pitchFamily="34" charset="0"/>
                <a:cs typeface="Arial" panose="020B0604020202020204" pitchFamily="34" charset="0"/>
              </a:rPr>
              <a:t>) + 2e</a:t>
            </a:r>
            <a:r>
              <a:rPr lang="en-GB" sz="900" baseline="30000" dirty="0">
                <a:solidFill>
                  <a:srgbClr val="231F20"/>
                </a:solidFill>
                <a:latin typeface="Arial" panose="020B0604020202020204" pitchFamily="34" charset="0"/>
                <a:cs typeface="Arial" panose="020B0604020202020204" pitchFamily="34" charset="0"/>
              </a:rPr>
              <a:t>-</a:t>
            </a:r>
            <a:r>
              <a:rPr lang="en-GB" sz="900" dirty="0">
                <a:solidFill>
                  <a:srgbClr val="231F20"/>
                </a:solidFill>
                <a:latin typeface="Arial" panose="020B0604020202020204" pitchFamily="34" charset="0"/>
                <a:cs typeface="Arial" panose="020B0604020202020204" pitchFamily="34" charset="0"/>
              </a:rPr>
              <a:t> </a:t>
            </a:r>
            <a:r>
              <a:rPr lang="en-GB" sz="900" b="1" dirty="0">
                <a:solidFill>
                  <a:srgbClr val="231F20"/>
                </a:solidFill>
                <a:latin typeface="Arial" panose="020B0604020202020204" pitchFamily="34" charset="0"/>
                <a:cs typeface="Arial" panose="020B0604020202020204" pitchFamily="34" charset="0"/>
              </a:rPr>
              <a:t>(oxidation)</a:t>
            </a:r>
            <a:endParaRPr lang="en-GB" sz="900" dirty="0">
              <a:solidFill>
                <a:srgbClr val="231F20"/>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GB" sz="900" dirty="0">
                <a:solidFill>
                  <a:srgbClr val="231F20"/>
                </a:solidFill>
                <a:latin typeface="Arial" panose="020B0604020202020204" pitchFamily="34" charset="0"/>
                <a:cs typeface="Arial" panose="020B0604020202020204" pitchFamily="34" charset="0"/>
              </a:rPr>
              <a:t> 2H</a:t>
            </a:r>
            <a:r>
              <a:rPr lang="en-GB" sz="900" baseline="30000" dirty="0">
                <a:solidFill>
                  <a:srgbClr val="231F20"/>
                </a:solidFill>
                <a:latin typeface="Arial" panose="020B0604020202020204" pitchFamily="34" charset="0"/>
                <a:cs typeface="Arial" panose="020B0604020202020204" pitchFamily="34" charset="0"/>
              </a:rPr>
              <a:t>+</a:t>
            </a:r>
            <a:r>
              <a:rPr lang="en-GB" sz="900" dirty="0">
                <a:solidFill>
                  <a:srgbClr val="231F20"/>
                </a:solidFill>
                <a:latin typeface="Arial" panose="020B0604020202020204" pitchFamily="34" charset="0"/>
                <a:cs typeface="Arial" panose="020B0604020202020204" pitchFamily="34" charset="0"/>
              </a:rPr>
              <a:t>(</a:t>
            </a:r>
            <a:r>
              <a:rPr lang="en-GB" sz="900" dirty="0" err="1">
                <a:solidFill>
                  <a:srgbClr val="231F20"/>
                </a:solidFill>
                <a:latin typeface="Arial" panose="020B0604020202020204" pitchFamily="34" charset="0"/>
                <a:cs typeface="Arial" panose="020B0604020202020204" pitchFamily="34" charset="0"/>
              </a:rPr>
              <a:t>aq</a:t>
            </a:r>
            <a:r>
              <a:rPr lang="en-GB" sz="900" dirty="0">
                <a:solidFill>
                  <a:srgbClr val="231F20"/>
                </a:solidFill>
                <a:latin typeface="Arial" panose="020B0604020202020204" pitchFamily="34" charset="0"/>
                <a:cs typeface="Arial" panose="020B0604020202020204" pitchFamily="34" charset="0"/>
              </a:rPr>
              <a:t>) + 2e</a:t>
            </a:r>
            <a:r>
              <a:rPr lang="en-GB" sz="900" baseline="30000" dirty="0">
                <a:solidFill>
                  <a:srgbClr val="231F20"/>
                </a:solidFill>
                <a:latin typeface="Arial" panose="020B0604020202020204" pitchFamily="34" charset="0"/>
                <a:cs typeface="Arial" panose="020B0604020202020204" pitchFamily="34" charset="0"/>
              </a:rPr>
              <a:t>-</a:t>
            </a:r>
            <a:r>
              <a:rPr lang="en-GB" sz="900" dirty="0">
                <a:solidFill>
                  <a:srgbClr val="231F20"/>
                </a:solidFill>
                <a:latin typeface="Arial" panose="020B0604020202020204" pitchFamily="34" charset="0"/>
                <a:cs typeface="Arial" panose="020B0604020202020204" pitchFamily="34" charset="0"/>
              </a:rPr>
              <a:t> → H</a:t>
            </a:r>
            <a:r>
              <a:rPr lang="en-GB" sz="900" baseline="-25000" dirty="0">
                <a:solidFill>
                  <a:srgbClr val="231F20"/>
                </a:solidFill>
                <a:latin typeface="Arial" panose="020B0604020202020204" pitchFamily="34" charset="0"/>
                <a:cs typeface="Arial" panose="020B0604020202020204" pitchFamily="34" charset="0"/>
              </a:rPr>
              <a:t>2</a:t>
            </a:r>
            <a:r>
              <a:rPr lang="en-GB" sz="900" dirty="0">
                <a:solidFill>
                  <a:srgbClr val="231F20"/>
                </a:solidFill>
                <a:latin typeface="Arial" panose="020B0604020202020204" pitchFamily="34" charset="0"/>
                <a:cs typeface="Arial" panose="020B0604020202020204" pitchFamily="34" charset="0"/>
              </a:rPr>
              <a:t>(g) </a:t>
            </a:r>
            <a:r>
              <a:rPr lang="en-GB" sz="900" b="1" dirty="0">
                <a:solidFill>
                  <a:srgbClr val="231F20"/>
                </a:solidFill>
                <a:latin typeface="Arial" panose="020B0604020202020204" pitchFamily="34" charset="0"/>
                <a:cs typeface="Arial" panose="020B0604020202020204" pitchFamily="34" charset="0"/>
              </a:rPr>
              <a:t>(reduction)</a:t>
            </a:r>
            <a:endParaRPr lang="en-GB" sz="900" dirty="0">
              <a:solidFill>
                <a:srgbClr val="231F20"/>
              </a:solidFill>
              <a:latin typeface="Arial" panose="020B0604020202020204" pitchFamily="34" charset="0"/>
              <a:cs typeface="Arial" panose="020B0604020202020204" pitchFamily="34" charset="0"/>
            </a:endParaRPr>
          </a:p>
          <a:p>
            <a:pPr algn="l"/>
            <a:r>
              <a:rPr lang="en-GB" sz="900" dirty="0">
                <a:solidFill>
                  <a:srgbClr val="231F20"/>
                </a:solidFill>
                <a:latin typeface="Arial" panose="020B0604020202020204" pitchFamily="34" charset="0"/>
                <a:cs typeface="Arial" panose="020B0604020202020204" pitchFamily="34" charset="0"/>
              </a:rPr>
              <a:t>Notice that:</a:t>
            </a:r>
          </a:p>
          <a:p>
            <a:pPr algn="l">
              <a:buFont typeface="Arial" panose="020B0604020202020204" pitchFamily="34" charset="0"/>
              <a:buChar char="•"/>
            </a:pPr>
            <a:r>
              <a:rPr lang="en-GB" sz="900" dirty="0">
                <a:solidFill>
                  <a:srgbClr val="231F20"/>
                </a:solidFill>
                <a:latin typeface="Arial" panose="020B0604020202020204" pitchFamily="34" charset="0"/>
                <a:cs typeface="Arial" panose="020B0604020202020204" pitchFamily="34" charset="0"/>
              </a:rPr>
              <a:t> magnesium atoms lose </a:t>
            </a:r>
            <a:r>
              <a:rPr lang="en-GB" sz="900" b="1" dirty="0">
                <a:solidFill>
                  <a:srgbClr val="231F20"/>
                </a:solidFill>
                <a:latin typeface="Arial" panose="020B0604020202020204" pitchFamily="34" charset="0"/>
                <a:cs typeface="Arial" panose="020B0604020202020204" pitchFamily="34" charset="0"/>
              </a:rPr>
              <a:t>electrons</a:t>
            </a:r>
            <a:r>
              <a:rPr lang="en-GB" sz="900" dirty="0">
                <a:solidFill>
                  <a:srgbClr val="231F20"/>
                </a:solidFill>
                <a:latin typeface="Arial" panose="020B0604020202020204" pitchFamily="34" charset="0"/>
                <a:cs typeface="Arial" panose="020B0604020202020204" pitchFamily="34" charset="0"/>
              </a:rPr>
              <a:t> - they are </a:t>
            </a:r>
            <a:r>
              <a:rPr lang="en-GB" sz="900" b="1" dirty="0">
                <a:solidFill>
                  <a:srgbClr val="231F20"/>
                </a:solidFill>
                <a:latin typeface="Arial" panose="020B0604020202020204" pitchFamily="34" charset="0"/>
                <a:cs typeface="Arial" panose="020B0604020202020204" pitchFamily="34" charset="0"/>
              </a:rPr>
              <a:t>oxidised</a:t>
            </a:r>
            <a:endParaRPr lang="en-GB" sz="900" dirty="0">
              <a:solidFill>
                <a:srgbClr val="231F20"/>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GB" sz="900" dirty="0">
                <a:solidFill>
                  <a:srgbClr val="231F20"/>
                </a:solidFill>
                <a:latin typeface="Arial" panose="020B0604020202020204" pitchFamily="34" charset="0"/>
                <a:cs typeface="Arial" panose="020B0604020202020204" pitchFamily="34" charset="0"/>
              </a:rPr>
              <a:t> hydrogen ions gain electrons - they are </a:t>
            </a:r>
            <a:r>
              <a:rPr lang="en-GB" sz="900" b="1" dirty="0">
                <a:solidFill>
                  <a:srgbClr val="231F20"/>
                </a:solidFill>
                <a:latin typeface="Arial" panose="020B0604020202020204" pitchFamily="34" charset="0"/>
                <a:cs typeface="Arial" panose="020B0604020202020204" pitchFamily="34" charset="0"/>
              </a:rPr>
              <a:t>reduced</a:t>
            </a:r>
            <a:endParaRPr lang="en-GB" sz="900" dirty="0">
              <a:solidFill>
                <a:srgbClr val="231F2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FFB00D3-26A0-980F-ACA2-5FEC729B2380}"/>
              </a:ext>
            </a:extLst>
          </p:cNvPr>
          <p:cNvSpPr txBox="1"/>
          <p:nvPr/>
        </p:nvSpPr>
        <p:spPr>
          <a:xfrm>
            <a:off x="4589593" y="5146566"/>
            <a:ext cx="3006673" cy="1615827"/>
          </a:xfrm>
          <a:prstGeom prst="rect">
            <a:avLst/>
          </a:prstGeom>
          <a:noFill/>
          <a:ln w="28575">
            <a:solidFill>
              <a:srgbClr val="FFC000"/>
            </a:solidFill>
          </a:ln>
        </p:spPr>
        <p:txBody>
          <a:bodyPr wrap="square">
            <a:spAutoFit/>
          </a:bodyPr>
          <a:lstStyle/>
          <a:p>
            <a:r>
              <a:rPr lang="en-GB" sz="900" b="1" dirty="0">
                <a:latin typeface="Arial" panose="020B0604020202020204" pitchFamily="34" charset="0"/>
                <a:cs typeface="Arial" panose="020B0604020202020204" pitchFamily="34" charset="0"/>
              </a:rPr>
              <a:t>Electrolysis</a:t>
            </a:r>
          </a:p>
          <a:p>
            <a:r>
              <a:rPr lang="en-GB" sz="900" dirty="0">
                <a:latin typeface="Arial" panose="020B0604020202020204" pitchFamily="34" charset="0"/>
                <a:cs typeface="Arial" panose="020B0604020202020204" pitchFamily="34" charset="0"/>
              </a:rPr>
              <a:t>When an ionic compound is melted or dissolved in water, the ions are free to move about within the liquid or solution. These liquids and solutions are able to conduct electricity and are called electrolytes. Passing an electric current through electrolytes causes the ions to move to the electrodes. Positively charged ions move to the negative electrode (the cathode), and negatively charged ions move to the positive electrode (the anode). Ions are discharged at the electrodes producing elements. This process is called electrolysis.</a:t>
            </a:r>
            <a:endParaRPr lang="en-GB" sz="9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BD06034D-F840-D61A-1219-4FFB18CF49CA}"/>
              </a:ext>
            </a:extLst>
          </p:cNvPr>
          <p:cNvPicPr>
            <a:picLocks noChangeAspect="1"/>
          </p:cNvPicPr>
          <p:nvPr/>
        </p:nvPicPr>
        <p:blipFill rotWithShape="1">
          <a:blip r:embed="rId3"/>
          <a:srcRect r="21437"/>
          <a:stretch/>
        </p:blipFill>
        <p:spPr>
          <a:xfrm>
            <a:off x="4607188" y="3138973"/>
            <a:ext cx="2971485" cy="1934985"/>
          </a:xfrm>
          <a:prstGeom prst="rect">
            <a:avLst/>
          </a:prstGeom>
          <a:ln w="28575">
            <a:solidFill>
              <a:srgbClr val="FFC000"/>
            </a:solidFill>
          </a:ln>
        </p:spPr>
      </p:pic>
      <p:sp>
        <p:nvSpPr>
          <p:cNvPr id="14" name="TextBox 13">
            <a:extLst>
              <a:ext uri="{FF2B5EF4-FFF2-40B4-BE49-F238E27FC236}">
                <a16:creationId xmlns:a16="http://schemas.microsoft.com/office/drawing/2014/main" id="{D0F1AD45-C26D-6C85-8DF2-BB264852A98D}"/>
              </a:ext>
            </a:extLst>
          </p:cNvPr>
          <p:cNvSpPr txBox="1"/>
          <p:nvPr/>
        </p:nvSpPr>
        <p:spPr>
          <a:xfrm>
            <a:off x="7650713" y="4997142"/>
            <a:ext cx="1400789" cy="1754326"/>
          </a:xfrm>
          <a:prstGeom prst="rect">
            <a:avLst/>
          </a:prstGeom>
          <a:noFill/>
          <a:ln w="28575">
            <a:solidFill>
              <a:srgbClr val="FFC000"/>
            </a:solidFill>
          </a:ln>
        </p:spPr>
        <p:txBody>
          <a:bodyPr wrap="square">
            <a:spAutoFit/>
          </a:bodyPr>
          <a:lstStyle/>
          <a:p>
            <a:r>
              <a:rPr lang="en-GB" sz="900" b="1" dirty="0">
                <a:latin typeface="Arial" panose="020B0604020202020204" pitchFamily="34" charset="0"/>
                <a:cs typeface="Arial" panose="020B0604020202020204" pitchFamily="34" charset="0"/>
              </a:rPr>
              <a:t>Electrolysis of Molten Compounds</a:t>
            </a:r>
          </a:p>
          <a:p>
            <a:r>
              <a:rPr lang="en-GB" sz="900" dirty="0">
                <a:latin typeface="Arial" panose="020B0604020202020204" pitchFamily="34" charset="0"/>
                <a:cs typeface="Arial" panose="020B0604020202020204" pitchFamily="34" charset="0"/>
              </a:rPr>
              <a:t>When a simple ionic compound (</a:t>
            </a:r>
            <a:r>
              <a:rPr lang="en-GB" sz="900" dirty="0" err="1">
                <a:latin typeface="Arial" panose="020B0604020202020204" pitchFamily="34" charset="0"/>
                <a:cs typeface="Arial" panose="020B0604020202020204" pitchFamily="34" charset="0"/>
              </a:rPr>
              <a:t>eg</a:t>
            </a:r>
            <a:r>
              <a:rPr lang="en-GB" sz="900" dirty="0">
                <a:latin typeface="Arial" panose="020B0604020202020204" pitchFamily="34" charset="0"/>
                <a:cs typeface="Arial" panose="020B0604020202020204" pitchFamily="34" charset="0"/>
              </a:rPr>
              <a:t> lead bromide) is electrolysed in the molten state using inert electrodes, the metal (lead) is produced at the cathode and the non-metal (bromine) is produced at the anode.</a:t>
            </a:r>
            <a:endParaRPr lang="en-GB" sz="9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EA7B843-44C5-A8DC-9652-5EBD19C236BB}"/>
              </a:ext>
            </a:extLst>
          </p:cNvPr>
          <p:cNvSpPr txBox="1"/>
          <p:nvPr/>
        </p:nvSpPr>
        <p:spPr>
          <a:xfrm>
            <a:off x="78171" y="5700564"/>
            <a:ext cx="4434225" cy="1061829"/>
          </a:xfrm>
          <a:prstGeom prst="rect">
            <a:avLst/>
          </a:prstGeom>
          <a:noFill/>
          <a:ln w="28575">
            <a:solidFill>
              <a:srgbClr val="FFC000"/>
            </a:solidFill>
          </a:ln>
        </p:spPr>
        <p:txBody>
          <a:bodyPr wrap="square">
            <a:spAutoFit/>
          </a:bodyPr>
          <a:lstStyle/>
          <a:p>
            <a:r>
              <a:rPr lang="en-GB" sz="900" b="1" dirty="0">
                <a:latin typeface="Arial" panose="020B0604020202020204" pitchFamily="34" charset="0"/>
                <a:cs typeface="Arial" panose="020B0604020202020204" pitchFamily="34" charset="0"/>
              </a:rPr>
              <a:t>Using Electrolysis to Extract Metals</a:t>
            </a:r>
          </a:p>
          <a:p>
            <a:r>
              <a:rPr lang="en-GB" sz="900" dirty="0">
                <a:latin typeface="Arial" panose="020B0604020202020204" pitchFamily="34" charset="0"/>
                <a:cs typeface="Arial" panose="020B0604020202020204" pitchFamily="34" charset="0"/>
              </a:rPr>
              <a:t>Metals can be extracted from molten compounds using electrolysis. Electrolysis is used if the metal is too reactive to be extracted by reduction with carbon or if the metal reacts with carbon. Large amounts of energy are used in the extraction process to melt the compounds and to produce the electrical current. Aluminium is manufactured by the electrolysis of a molten mixture of aluminium oxide and cryolite using carbon as the positive electrode (anode). </a:t>
            </a:r>
            <a:endParaRPr lang="en-GB" sz="9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BC76AA2-8FD1-1B21-9CA5-39D1DB02074E}"/>
              </a:ext>
            </a:extLst>
          </p:cNvPr>
          <p:cNvSpPr txBox="1"/>
          <p:nvPr/>
        </p:nvSpPr>
        <p:spPr>
          <a:xfrm>
            <a:off x="789452" y="122564"/>
            <a:ext cx="2984847" cy="230832"/>
          </a:xfrm>
          <a:prstGeom prst="rect">
            <a:avLst/>
          </a:prstGeom>
          <a:noFill/>
          <a:ln w="38100">
            <a:solidFill>
              <a:srgbClr val="FFC000"/>
            </a:solidFill>
          </a:ln>
        </p:spPr>
        <p:txBody>
          <a:bodyPr wrap="square" rtlCol="0">
            <a:spAutoFit/>
          </a:bodyPr>
          <a:lstStyle/>
          <a:p>
            <a:pPr algn="ctr"/>
            <a:r>
              <a:rPr lang="en-GB" sz="900" b="1" dirty="0">
                <a:latin typeface="Arial" panose="020B0604020202020204" pitchFamily="34" charset="0"/>
                <a:cs typeface="Arial" panose="020B0604020202020204" pitchFamily="34" charset="0"/>
              </a:rPr>
              <a:t>Chemical Changes – Combined Science</a:t>
            </a:r>
          </a:p>
        </p:txBody>
      </p:sp>
    </p:spTree>
    <p:extLst>
      <p:ext uri="{BB962C8B-B14F-4D97-AF65-F5344CB8AC3E}">
        <p14:creationId xmlns:p14="http://schemas.microsoft.com/office/powerpoint/2010/main" val="183396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BC614CC-2991-120A-8F5F-CB0196BA7DB7}"/>
              </a:ext>
            </a:extLst>
          </p:cNvPr>
          <p:cNvPicPr>
            <a:picLocks noChangeAspect="1"/>
          </p:cNvPicPr>
          <p:nvPr/>
        </p:nvPicPr>
        <p:blipFill rotWithShape="1">
          <a:blip r:embed="rId2"/>
          <a:srcRect r="27102"/>
          <a:stretch/>
        </p:blipFill>
        <p:spPr>
          <a:xfrm>
            <a:off x="54216" y="2802599"/>
            <a:ext cx="1889591" cy="2068697"/>
          </a:xfrm>
          <a:prstGeom prst="rect">
            <a:avLst/>
          </a:prstGeom>
        </p:spPr>
      </p:pic>
      <p:sp>
        <p:nvSpPr>
          <p:cNvPr id="14" name="TextBox 13">
            <a:extLst>
              <a:ext uri="{FF2B5EF4-FFF2-40B4-BE49-F238E27FC236}">
                <a16:creationId xmlns:a16="http://schemas.microsoft.com/office/drawing/2014/main" id="{9DE33FF9-B13E-6BD1-AD4D-659148BA3649}"/>
              </a:ext>
            </a:extLst>
          </p:cNvPr>
          <p:cNvSpPr txBox="1"/>
          <p:nvPr/>
        </p:nvSpPr>
        <p:spPr>
          <a:xfrm>
            <a:off x="964434" y="136269"/>
            <a:ext cx="2697347" cy="230832"/>
          </a:xfrm>
          <a:prstGeom prst="rect">
            <a:avLst/>
          </a:prstGeom>
          <a:noFill/>
          <a:ln w="38100">
            <a:solidFill>
              <a:srgbClr val="FFC000"/>
            </a:solidFill>
          </a:ln>
        </p:spPr>
        <p:txBody>
          <a:bodyPr wrap="square" rtlCol="0">
            <a:spAutoFit/>
          </a:bodyPr>
          <a:lstStyle/>
          <a:p>
            <a:pPr algn="ctr"/>
            <a:r>
              <a:rPr lang="en-GB" sz="900" b="1" dirty="0">
                <a:latin typeface="Arial" panose="020B0604020202020204" pitchFamily="34" charset="0"/>
                <a:cs typeface="Arial" panose="020B0604020202020204" pitchFamily="34" charset="0"/>
              </a:rPr>
              <a:t>Chemical Changes – Combined Science</a:t>
            </a:r>
          </a:p>
        </p:txBody>
      </p:sp>
      <p:sp>
        <p:nvSpPr>
          <p:cNvPr id="19" name="TextBox 18">
            <a:extLst>
              <a:ext uri="{FF2B5EF4-FFF2-40B4-BE49-F238E27FC236}">
                <a16:creationId xmlns:a16="http://schemas.microsoft.com/office/drawing/2014/main" id="{1495791C-6820-0963-A63D-7E246A5DDC41}"/>
              </a:ext>
            </a:extLst>
          </p:cNvPr>
          <p:cNvSpPr txBox="1"/>
          <p:nvPr/>
        </p:nvSpPr>
        <p:spPr>
          <a:xfrm>
            <a:off x="54216" y="451532"/>
            <a:ext cx="4517784" cy="1200329"/>
          </a:xfrm>
          <a:prstGeom prst="rect">
            <a:avLst/>
          </a:prstGeom>
          <a:noFill/>
          <a:ln w="28575">
            <a:solidFill>
              <a:srgbClr val="FFC000"/>
            </a:solidFill>
          </a:ln>
        </p:spPr>
        <p:txBody>
          <a:bodyPr wrap="square">
            <a:spAutoFit/>
          </a:bodyPr>
          <a:lstStyle/>
          <a:p>
            <a:r>
              <a:rPr lang="en-GB" sz="900" b="1" dirty="0">
                <a:latin typeface="Arial" panose="020B0604020202020204" pitchFamily="34" charset="0"/>
                <a:cs typeface="Arial" panose="020B0604020202020204" pitchFamily="34" charset="0"/>
              </a:rPr>
              <a:t>Electrolysis of Aqueous Solutions</a:t>
            </a:r>
          </a:p>
          <a:p>
            <a:r>
              <a:rPr lang="en-GB" sz="900" dirty="0">
                <a:latin typeface="Arial" panose="020B0604020202020204" pitchFamily="34" charset="0"/>
                <a:cs typeface="Arial" panose="020B0604020202020204" pitchFamily="34" charset="0"/>
              </a:rPr>
              <a:t>The ions discharged when an aqueous solution is electrolysed using inert electrodes depend on the relative reactivity of the elements involved. At the negative electrode (cathode), hydrogen is produced if the metal is more reactive than hydrogen. At the positive electrode (anode), oxygen is produced unless the solution contains halide ions when the halogen is produced. This happens because in the aqueous solution water molecules break down producing hydrogen ions and hydroxide ions that are discharged.</a:t>
            </a:r>
            <a:endParaRPr lang="en-GB" sz="9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C205CD6-7BD6-A62F-A00C-01F0D5393710}"/>
              </a:ext>
            </a:extLst>
          </p:cNvPr>
          <p:cNvSpPr txBox="1"/>
          <p:nvPr/>
        </p:nvSpPr>
        <p:spPr>
          <a:xfrm>
            <a:off x="4626216" y="66541"/>
            <a:ext cx="4463567" cy="6724918"/>
          </a:xfrm>
          <a:prstGeom prst="rect">
            <a:avLst/>
          </a:prstGeom>
          <a:noFill/>
          <a:ln w="28575">
            <a:solidFill>
              <a:srgbClr val="FFC000"/>
            </a:solidFill>
          </a:ln>
        </p:spPr>
        <p:txBody>
          <a:bodyPr wrap="square">
            <a:spAutoFit/>
          </a:bodyPr>
          <a:lstStyle/>
          <a:p>
            <a:pPr algn="l"/>
            <a:r>
              <a:rPr lang="en-GB" sz="900" b="1" dirty="0">
                <a:solidFill>
                  <a:srgbClr val="231F20"/>
                </a:solidFill>
                <a:latin typeface="Arial" panose="020B0604020202020204" pitchFamily="34" charset="0"/>
                <a:cs typeface="Arial" panose="020B0604020202020204" pitchFamily="34" charset="0"/>
              </a:rPr>
              <a:t>Required practical: Electrolysis of Aqueous Solutions </a:t>
            </a:r>
          </a:p>
          <a:p>
            <a:r>
              <a:rPr lang="en-GB" sz="900" b="0" i="0" dirty="0">
                <a:solidFill>
                  <a:srgbClr val="231F20"/>
                </a:solidFill>
                <a:effectLst/>
                <a:latin typeface="Arial" panose="020B0604020202020204" pitchFamily="34" charset="0"/>
                <a:cs typeface="Arial" panose="020B0604020202020204" pitchFamily="34" charset="0"/>
              </a:rPr>
              <a:t>This required practical involves developing a </a:t>
            </a:r>
            <a:r>
              <a:rPr lang="en-GB" sz="900" b="1" i="0" dirty="0">
                <a:solidFill>
                  <a:srgbClr val="231F20"/>
                </a:solidFill>
                <a:effectLst/>
                <a:latin typeface="Arial" panose="020B0604020202020204" pitchFamily="34" charset="0"/>
                <a:cs typeface="Arial" panose="020B0604020202020204" pitchFamily="34" charset="0"/>
              </a:rPr>
              <a:t>hypothesis</a:t>
            </a:r>
            <a:r>
              <a:rPr lang="en-GB" sz="900" b="0" i="0" dirty="0">
                <a:solidFill>
                  <a:srgbClr val="231F20"/>
                </a:solidFill>
                <a:effectLst/>
                <a:latin typeface="Arial" panose="020B0604020202020204" pitchFamily="34" charset="0"/>
                <a:cs typeface="Arial" panose="020B0604020202020204" pitchFamily="34" charset="0"/>
              </a:rPr>
              <a:t>.</a:t>
            </a:r>
          </a:p>
          <a:p>
            <a:pPr algn="l"/>
            <a:r>
              <a:rPr lang="en-GB" sz="900" b="0" i="0" dirty="0">
                <a:solidFill>
                  <a:srgbClr val="231F20"/>
                </a:solidFill>
                <a:effectLst/>
                <a:latin typeface="Arial" panose="020B0604020202020204" pitchFamily="34" charset="0"/>
                <a:cs typeface="Arial" panose="020B0604020202020204" pitchFamily="34" charset="0"/>
              </a:rPr>
              <a:t>An investigation starts with a scientific question, for example:</a:t>
            </a:r>
          </a:p>
          <a:p>
            <a:pPr algn="l">
              <a:buFont typeface="Arial" panose="020B0604020202020204" pitchFamily="34" charset="0"/>
              <a:buChar char="•"/>
            </a:pPr>
            <a:r>
              <a:rPr lang="en-GB" sz="900" b="0" i="0" dirty="0">
                <a:solidFill>
                  <a:srgbClr val="231F20"/>
                </a:solidFill>
                <a:effectLst/>
                <a:latin typeface="Arial" panose="020B0604020202020204" pitchFamily="34" charset="0"/>
                <a:cs typeface="Arial" panose="020B0604020202020204" pitchFamily="34" charset="0"/>
              </a:rPr>
              <a:t>What are the products of electrolysis of aqueous solutions?</a:t>
            </a:r>
          </a:p>
          <a:p>
            <a:pPr algn="l">
              <a:buFont typeface="Arial" panose="020B0604020202020204" pitchFamily="34" charset="0"/>
              <a:buChar char="•"/>
            </a:pPr>
            <a:r>
              <a:rPr lang="en-GB" sz="900" b="0" i="0" dirty="0">
                <a:solidFill>
                  <a:srgbClr val="231F20"/>
                </a:solidFill>
                <a:effectLst/>
                <a:latin typeface="Arial" panose="020B0604020202020204" pitchFamily="34" charset="0"/>
                <a:cs typeface="Arial" panose="020B0604020202020204" pitchFamily="34" charset="0"/>
              </a:rPr>
              <a:t>Is there a pattern in the products of electrolysis of aqueous solutions?</a:t>
            </a:r>
          </a:p>
          <a:p>
            <a:pPr algn="l"/>
            <a:r>
              <a:rPr lang="en-GB" sz="900" b="0" i="0" dirty="0">
                <a:solidFill>
                  <a:srgbClr val="231F20"/>
                </a:solidFill>
                <a:effectLst/>
                <a:latin typeface="Arial" panose="020B0604020202020204" pitchFamily="34" charset="0"/>
                <a:cs typeface="Arial" panose="020B0604020202020204" pitchFamily="34" charset="0"/>
              </a:rPr>
              <a:t>The first step in answering a scientific question is to develop a hypothesis. A hypothesis is an idea to be tested, which is backed up by scientific knowledge. Suitable hypotheses are:</a:t>
            </a:r>
          </a:p>
          <a:p>
            <a:pPr algn="l">
              <a:buFont typeface="Arial" panose="020B0604020202020204" pitchFamily="34" charset="0"/>
              <a:buChar char="•"/>
            </a:pPr>
            <a:r>
              <a:rPr lang="en-GB" sz="900" b="0" i="0" dirty="0">
                <a:solidFill>
                  <a:srgbClr val="231F20"/>
                </a:solidFill>
                <a:effectLst/>
                <a:latin typeface="Arial" panose="020B0604020202020204" pitchFamily="34" charset="0"/>
                <a:cs typeface="Arial" panose="020B0604020202020204" pitchFamily="34" charset="0"/>
              </a:rPr>
              <a:t>a non-metal will be produced at the positive electrode because non-metal ions are negative</a:t>
            </a:r>
          </a:p>
          <a:p>
            <a:pPr algn="l">
              <a:buFont typeface="Arial" panose="020B0604020202020204" pitchFamily="34" charset="0"/>
              <a:buChar char="•"/>
            </a:pPr>
            <a:r>
              <a:rPr lang="en-GB" sz="900" b="0" i="0" dirty="0">
                <a:solidFill>
                  <a:srgbClr val="231F20"/>
                </a:solidFill>
                <a:effectLst/>
                <a:latin typeface="Arial" panose="020B0604020202020204" pitchFamily="34" charset="0"/>
                <a:cs typeface="Arial" panose="020B0604020202020204" pitchFamily="34" charset="0"/>
              </a:rPr>
              <a:t>solutions that include ions of metals that are low in the reactivity series produce the metal at the negative electrode (not hydrogen) because ions of unreactive metals have a greater tendency to gain electrons</a:t>
            </a:r>
          </a:p>
          <a:p>
            <a:pPr algn="l"/>
            <a:r>
              <a:rPr lang="en-GB" sz="900" b="0" i="0" dirty="0">
                <a:solidFill>
                  <a:srgbClr val="231F20"/>
                </a:solidFill>
                <a:effectLst/>
                <a:latin typeface="Arial" panose="020B0604020202020204" pitchFamily="34" charset="0"/>
                <a:cs typeface="Arial" panose="020B0604020202020204" pitchFamily="34" charset="0"/>
              </a:rPr>
              <a:t>The hypothesis can then be used to make predictions, such as 'In the hydrolysis of copper chloride, the product at the positive electrode will be chlorine.'</a:t>
            </a:r>
          </a:p>
          <a:p>
            <a:r>
              <a:rPr lang="en-GB" sz="900" b="0" i="0" dirty="0">
                <a:solidFill>
                  <a:srgbClr val="231F20"/>
                </a:solidFill>
                <a:effectLst/>
                <a:latin typeface="Arial" panose="020B0604020202020204" pitchFamily="34" charset="0"/>
                <a:cs typeface="Arial" panose="020B0604020202020204" pitchFamily="34" charset="0"/>
              </a:rPr>
              <a:t>The set up below is suitable. The positive electrode is connected to the positive terminal of a dc power pack. The negative electrode is connected to the negative terminal of the power pack.</a:t>
            </a:r>
          </a:p>
          <a:p>
            <a:pPr algn="l"/>
            <a:r>
              <a:rPr lang="en-GB" sz="900" b="1" i="0" dirty="0">
                <a:solidFill>
                  <a:srgbClr val="231F20"/>
                </a:solidFill>
                <a:effectLst/>
                <a:latin typeface="Arial" panose="020B0604020202020204" pitchFamily="34" charset="0"/>
                <a:cs typeface="Arial" panose="020B0604020202020204" pitchFamily="34" charset="0"/>
              </a:rPr>
              <a:t>Test solutions</a:t>
            </a:r>
          </a:p>
          <a:p>
            <a:pPr algn="l"/>
            <a:r>
              <a:rPr lang="en-GB" sz="900" b="0" i="0" dirty="0">
                <a:solidFill>
                  <a:srgbClr val="231F20"/>
                </a:solidFill>
                <a:effectLst/>
                <a:latin typeface="Arial" panose="020B0604020202020204" pitchFamily="34" charset="0"/>
                <a:cs typeface="Arial" panose="020B0604020202020204" pitchFamily="34" charset="0"/>
              </a:rPr>
              <a:t>It is best to test at least five solutions. Suitable solutions include copper sulphate, copper chloride, sodium chloride, sodium nitrate, sodium bromide. There are many more.</a:t>
            </a:r>
          </a:p>
          <a:p>
            <a:pPr algn="l"/>
            <a:r>
              <a:rPr lang="en-GB" sz="900" b="1" i="0" dirty="0">
                <a:solidFill>
                  <a:srgbClr val="231F20"/>
                </a:solidFill>
                <a:effectLst/>
                <a:latin typeface="Arial" panose="020B0604020202020204" pitchFamily="34" charset="0"/>
                <a:cs typeface="Arial" panose="020B0604020202020204" pitchFamily="34" charset="0"/>
              </a:rPr>
              <a:t>Identifying the products</a:t>
            </a:r>
          </a:p>
          <a:p>
            <a:pPr algn="l"/>
            <a:r>
              <a:rPr lang="en-GB" sz="900" b="0" i="0" dirty="0">
                <a:solidFill>
                  <a:srgbClr val="231F20"/>
                </a:solidFill>
                <a:effectLst/>
                <a:latin typeface="Arial" panose="020B0604020202020204" pitchFamily="34" charset="0"/>
                <a:cs typeface="Arial" panose="020B0604020202020204" pitchFamily="34" charset="0"/>
              </a:rPr>
              <a:t>Any gases produced can be collected in the test tubes. They need to be stoppered and tested later. Gas tests include:</a:t>
            </a:r>
          </a:p>
          <a:p>
            <a:pPr algn="l">
              <a:buFont typeface="+mj-lt"/>
              <a:buAutoNum type="arabicPeriod"/>
            </a:pPr>
            <a:r>
              <a:rPr lang="en-GB" sz="900" b="0" i="0" dirty="0">
                <a:solidFill>
                  <a:srgbClr val="231F20"/>
                </a:solidFill>
                <a:effectLst/>
                <a:latin typeface="Arial" panose="020B0604020202020204" pitchFamily="34" charset="0"/>
                <a:cs typeface="Arial" panose="020B0604020202020204" pitchFamily="34" charset="0"/>
              </a:rPr>
              <a:t>hydrogen - lighted splint goes out with a squeaky pop</a:t>
            </a:r>
          </a:p>
          <a:p>
            <a:pPr algn="l">
              <a:buFont typeface="+mj-lt"/>
              <a:buAutoNum type="arabicPeriod"/>
            </a:pPr>
            <a:r>
              <a:rPr lang="en-GB" sz="900" b="0" i="0" dirty="0">
                <a:solidFill>
                  <a:srgbClr val="231F20"/>
                </a:solidFill>
                <a:effectLst/>
                <a:latin typeface="Arial" panose="020B0604020202020204" pitchFamily="34" charset="0"/>
                <a:cs typeface="Arial" panose="020B0604020202020204" pitchFamily="34" charset="0"/>
              </a:rPr>
              <a:t>oxygen - a glowing splint relights</a:t>
            </a:r>
          </a:p>
          <a:p>
            <a:pPr algn="l">
              <a:buFont typeface="+mj-lt"/>
              <a:buAutoNum type="arabicPeriod"/>
            </a:pPr>
            <a:r>
              <a:rPr lang="en-GB" sz="900" b="0" i="0" dirty="0">
                <a:solidFill>
                  <a:srgbClr val="231F20"/>
                </a:solidFill>
                <a:effectLst/>
                <a:latin typeface="Arial" panose="020B0604020202020204" pitchFamily="34" charset="0"/>
                <a:cs typeface="Arial" panose="020B0604020202020204" pitchFamily="34" charset="0"/>
              </a:rPr>
              <a:t>chlorine - damp blue litmus paper turns red and is then bleached white</a:t>
            </a:r>
          </a:p>
          <a:p>
            <a:pPr algn="l"/>
            <a:r>
              <a:rPr lang="en-GB" sz="900" b="0" i="0" dirty="0">
                <a:solidFill>
                  <a:srgbClr val="231F20"/>
                </a:solidFill>
                <a:effectLst/>
                <a:latin typeface="Arial" panose="020B0604020202020204" pitchFamily="34" charset="0"/>
                <a:cs typeface="Arial" panose="020B0604020202020204" pitchFamily="34" charset="0"/>
              </a:rPr>
              <a:t>The electrodes need to be examined carefully each time, to see if a metal has been deposited on them.</a:t>
            </a:r>
          </a:p>
          <a:p>
            <a:pPr algn="l"/>
            <a:endParaRPr lang="en-GB" sz="900" dirty="0">
              <a:solidFill>
                <a:srgbClr val="231F20"/>
              </a:solidFill>
              <a:latin typeface="ReithSans"/>
            </a:endParaRPr>
          </a:p>
          <a:p>
            <a:pPr algn="l"/>
            <a:endParaRPr lang="en-GB" sz="900" dirty="0">
              <a:solidFill>
                <a:srgbClr val="231F20"/>
              </a:solidFill>
              <a:latin typeface="ReithSans"/>
            </a:endParaRPr>
          </a:p>
          <a:p>
            <a:pPr algn="l"/>
            <a:endParaRPr lang="en-GB" sz="900" b="0" i="0" dirty="0">
              <a:solidFill>
                <a:srgbClr val="231F20"/>
              </a:solidFill>
              <a:effectLst/>
              <a:latin typeface="ReithSans"/>
            </a:endParaRPr>
          </a:p>
          <a:p>
            <a:pPr algn="l"/>
            <a:endParaRPr lang="en-GB" sz="900" dirty="0">
              <a:solidFill>
                <a:srgbClr val="231F20"/>
              </a:solidFill>
              <a:latin typeface="ReithSans"/>
            </a:endParaRPr>
          </a:p>
          <a:p>
            <a:pPr algn="l"/>
            <a:endParaRPr lang="en-GB" sz="900" dirty="0">
              <a:solidFill>
                <a:srgbClr val="231F20"/>
              </a:solidFill>
              <a:latin typeface="ReithSans"/>
            </a:endParaRPr>
          </a:p>
          <a:p>
            <a:pPr algn="l"/>
            <a:endParaRPr lang="en-GB" sz="900" b="0" i="0" dirty="0">
              <a:solidFill>
                <a:srgbClr val="231F20"/>
              </a:solidFill>
              <a:effectLst/>
              <a:latin typeface="ReithSans"/>
            </a:endParaRPr>
          </a:p>
          <a:p>
            <a:pPr algn="l"/>
            <a:endParaRPr lang="en-GB" sz="900" dirty="0">
              <a:solidFill>
                <a:srgbClr val="231F20"/>
              </a:solidFill>
              <a:latin typeface="ReithSans"/>
            </a:endParaRPr>
          </a:p>
          <a:p>
            <a:pPr algn="l"/>
            <a:endParaRPr lang="en-GB" sz="900" b="0" i="0" dirty="0">
              <a:solidFill>
                <a:srgbClr val="231F20"/>
              </a:solidFill>
              <a:effectLst/>
              <a:latin typeface="ReithSans"/>
            </a:endParaRPr>
          </a:p>
          <a:p>
            <a:pPr algn="l"/>
            <a:endParaRPr lang="en-GB" sz="900" dirty="0">
              <a:solidFill>
                <a:srgbClr val="231F20"/>
              </a:solidFill>
              <a:latin typeface="ReithSans"/>
            </a:endParaRPr>
          </a:p>
          <a:p>
            <a:pPr algn="l"/>
            <a:endParaRPr lang="en-GB" sz="900" b="0" i="0" dirty="0">
              <a:solidFill>
                <a:srgbClr val="231F20"/>
              </a:solidFill>
              <a:effectLst/>
              <a:latin typeface="ReithSans"/>
            </a:endParaRPr>
          </a:p>
          <a:p>
            <a:pPr algn="l"/>
            <a:endParaRPr lang="en-GB" sz="900" dirty="0">
              <a:solidFill>
                <a:srgbClr val="231F20"/>
              </a:solidFill>
              <a:latin typeface="ReithSans"/>
            </a:endParaRPr>
          </a:p>
          <a:p>
            <a:pPr algn="l"/>
            <a:endParaRPr lang="en-GB" sz="900" b="0" i="0" dirty="0">
              <a:solidFill>
                <a:srgbClr val="231F20"/>
              </a:solidFill>
              <a:effectLst/>
              <a:latin typeface="ReithSans"/>
            </a:endParaRPr>
          </a:p>
          <a:p>
            <a:pPr algn="l"/>
            <a:endParaRPr lang="en-GB" sz="900" dirty="0">
              <a:solidFill>
                <a:srgbClr val="231F20"/>
              </a:solidFill>
              <a:latin typeface="ReithSans"/>
            </a:endParaRPr>
          </a:p>
          <a:p>
            <a:pPr algn="l"/>
            <a:endParaRPr lang="en-GB" sz="900" b="0" i="0" dirty="0">
              <a:solidFill>
                <a:srgbClr val="231F20"/>
              </a:solidFill>
              <a:effectLst/>
              <a:latin typeface="ReithSans"/>
            </a:endParaRPr>
          </a:p>
          <a:p>
            <a:pPr algn="l"/>
            <a:endParaRPr lang="en-GB" sz="900" dirty="0">
              <a:solidFill>
                <a:srgbClr val="231F20"/>
              </a:solidFill>
              <a:latin typeface="ReithSans"/>
            </a:endParaRPr>
          </a:p>
          <a:p>
            <a:pPr algn="l"/>
            <a:endParaRPr lang="en-GB" sz="900" b="0" i="0" dirty="0">
              <a:solidFill>
                <a:srgbClr val="231F20"/>
              </a:solidFill>
              <a:effectLst/>
              <a:latin typeface="ReithSans"/>
            </a:endParaRPr>
          </a:p>
          <a:p>
            <a:pPr algn="l"/>
            <a:endParaRPr lang="en-GB" sz="900" dirty="0">
              <a:solidFill>
                <a:srgbClr val="231F20"/>
              </a:solidFill>
              <a:latin typeface="ReithSans"/>
            </a:endParaRPr>
          </a:p>
          <a:p>
            <a:pPr algn="l"/>
            <a:endParaRPr lang="en-GB" sz="800" b="0" i="0" dirty="0">
              <a:solidFill>
                <a:srgbClr val="231F20"/>
              </a:solidFill>
              <a:effectLst/>
              <a:latin typeface="ReithSans"/>
            </a:endParaRPr>
          </a:p>
        </p:txBody>
      </p:sp>
      <p:pic>
        <p:nvPicPr>
          <p:cNvPr id="22" name="Picture 21">
            <a:extLst>
              <a:ext uri="{FF2B5EF4-FFF2-40B4-BE49-F238E27FC236}">
                <a16:creationId xmlns:a16="http://schemas.microsoft.com/office/drawing/2014/main" id="{98E873D6-FA14-205D-3D61-5E51CC368DE7}"/>
              </a:ext>
            </a:extLst>
          </p:cNvPr>
          <p:cNvPicPr>
            <a:picLocks noChangeAspect="1"/>
          </p:cNvPicPr>
          <p:nvPr/>
        </p:nvPicPr>
        <p:blipFill rotWithShape="1">
          <a:blip r:embed="rId3"/>
          <a:srcRect r="25313"/>
          <a:stretch/>
        </p:blipFill>
        <p:spPr>
          <a:xfrm>
            <a:off x="5239192" y="4244229"/>
            <a:ext cx="3237614" cy="2438388"/>
          </a:xfrm>
          <a:prstGeom prst="rect">
            <a:avLst/>
          </a:prstGeom>
        </p:spPr>
      </p:pic>
      <p:sp>
        <p:nvSpPr>
          <p:cNvPr id="23" name="TextBox 22">
            <a:extLst>
              <a:ext uri="{FF2B5EF4-FFF2-40B4-BE49-F238E27FC236}">
                <a16:creationId xmlns:a16="http://schemas.microsoft.com/office/drawing/2014/main" id="{6835EFEF-8523-D7BE-E487-366257803E05}"/>
              </a:ext>
            </a:extLst>
          </p:cNvPr>
          <p:cNvSpPr txBox="1"/>
          <p:nvPr/>
        </p:nvSpPr>
        <p:spPr>
          <a:xfrm>
            <a:off x="54217" y="1736292"/>
            <a:ext cx="4517784" cy="5078313"/>
          </a:xfrm>
          <a:prstGeom prst="rect">
            <a:avLst/>
          </a:prstGeom>
          <a:noFill/>
          <a:ln w="28575">
            <a:solidFill>
              <a:srgbClr val="FF0000"/>
            </a:solidFill>
          </a:ln>
        </p:spPr>
        <p:txBody>
          <a:bodyPr wrap="square">
            <a:spAutoFit/>
          </a:bodyPr>
          <a:lstStyle/>
          <a:p>
            <a:r>
              <a:rPr lang="en-GB" sz="900" b="1" dirty="0">
                <a:latin typeface="Arial" panose="020B0604020202020204" pitchFamily="34" charset="0"/>
                <a:cs typeface="Arial" panose="020B0604020202020204" pitchFamily="34" charset="0"/>
              </a:rPr>
              <a:t>Required Practical Titration – Chemistry Only</a:t>
            </a:r>
          </a:p>
          <a:p>
            <a:pPr algn="l">
              <a:buFont typeface="+mj-lt"/>
              <a:buAutoNum type="arabicPeriod"/>
            </a:pPr>
            <a:r>
              <a:rPr lang="en-GB" sz="900" b="0" i="0" dirty="0">
                <a:solidFill>
                  <a:srgbClr val="231F20"/>
                </a:solidFill>
                <a:effectLst/>
                <a:latin typeface="Arial" panose="020B0604020202020204" pitchFamily="34" charset="0"/>
                <a:cs typeface="Arial" panose="020B0604020202020204" pitchFamily="34" charset="0"/>
              </a:rPr>
              <a:t>Use the pipette and pipette filler to add 25 cm</a:t>
            </a:r>
            <a:r>
              <a:rPr lang="en-GB" sz="900" b="0" i="0" baseline="30000" dirty="0">
                <a:solidFill>
                  <a:srgbClr val="231F20"/>
                </a:solidFill>
                <a:effectLst/>
                <a:latin typeface="Arial" panose="020B0604020202020204" pitchFamily="34" charset="0"/>
                <a:cs typeface="Arial" panose="020B0604020202020204" pitchFamily="34" charset="0"/>
              </a:rPr>
              <a:t>3</a:t>
            </a:r>
            <a:r>
              <a:rPr lang="en-GB" sz="900" b="0" i="0" dirty="0">
                <a:solidFill>
                  <a:srgbClr val="231F20"/>
                </a:solidFill>
                <a:effectLst/>
                <a:latin typeface="Arial" panose="020B0604020202020204" pitchFamily="34" charset="0"/>
                <a:cs typeface="Arial" panose="020B0604020202020204" pitchFamily="34" charset="0"/>
              </a:rPr>
              <a:t> of alkali to a clean conical flask.</a:t>
            </a:r>
          </a:p>
          <a:p>
            <a:pPr algn="l">
              <a:buFont typeface="+mj-lt"/>
              <a:buAutoNum type="arabicPeriod"/>
            </a:pPr>
            <a:r>
              <a:rPr lang="en-GB" sz="900" b="0" i="0" dirty="0">
                <a:solidFill>
                  <a:srgbClr val="231F20"/>
                </a:solidFill>
                <a:effectLst/>
                <a:latin typeface="Arial" panose="020B0604020202020204" pitchFamily="34" charset="0"/>
                <a:cs typeface="Arial" panose="020B0604020202020204" pitchFamily="34" charset="0"/>
              </a:rPr>
              <a:t>Add a few drops of </a:t>
            </a:r>
            <a:r>
              <a:rPr lang="en-GB" sz="900" b="1" i="0" dirty="0">
                <a:solidFill>
                  <a:srgbClr val="231F20"/>
                </a:solidFill>
                <a:effectLst/>
                <a:latin typeface="Arial" panose="020B0604020202020204" pitchFamily="34" charset="0"/>
                <a:cs typeface="Arial" panose="020B0604020202020204" pitchFamily="34" charset="0"/>
              </a:rPr>
              <a:t>indicator</a:t>
            </a:r>
            <a:r>
              <a:rPr lang="en-GB" sz="900" b="0" i="0" dirty="0">
                <a:solidFill>
                  <a:srgbClr val="231F20"/>
                </a:solidFill>
                <a:effectLst/>
                <a:latin typeface="Arial" panose="020B0604020202020204" pitchFamily="34" charset="0"/>
                <a:cs typeface="Arial" panose="020B0604020202020204" pitchFamily="34" charset="0"/>
              </a:rPr>
              <a:t> and put the conical flask on a white tile.</a:t>
            </a:r>
          </a:p>
          <a:p>
            <a:pPr algn="l">
              <a:buFont typeface="+mj-lt"/>
              <a:buAutoNum type="arabicPeriod"/>
            </a:pPr>
            <a:r>
              <a:rPr lang="en-GB" sz="900" b="0" i="0" dirty="0">
                <a:solidFill>
                  <a:srgbClr val="231F20"/>
                </a:solidFill>
                <a:effectLst/>
                <a:latin typeface="Arial" panose="020B0604020202020204" pitchFamily="34" charset="0"/>
                <a:cs typeface="Arial" panose="020B0604020202020204" pitchFamily="34" charset="0"/>
              </a:rPr>
              <a:t>Fill the burette with acid and note the starting volume.</a:t>
            </a:r>
          </a:p>
          <a:p>
            <a:pPr algn="l">
              <a:buFont typeface="+mj-lt"/>
              <a:buAutoNum type="arabicPeriod"/>
            </a:pPr>
            <a:r>
              <a:rPr lang="en-GB" sz="900" b="0" i="0" dirty="0">
                <a:solidFill>
                  <a:srgbClr val="231F20"/>
                </a:solidFill>
                <a:effectLst/>
                <a:latin typeface="Arial" panose="020B0604020202020204" pitchFamily="34" charset="0"/>
                <a:cs typeface="Arial" panose="020B0604020202020204" pitchFamily="34" charset="0"/>
              </a:rPr>
              <a:t>Slowly add the acid from the burette to the alkali in the conical flask, swirling to mix.</a:t>
            </a:r>
          </a:p>
          <a:p>
            <a:pPr algn="l">
              <a:buFont typeface="+mj-lt"/>
              <a:buAutoNum type="arabicPeriod"/>
            </a:pPr>
            <a:r>
              <a:rPr lang="en-GB" sz="900" b="0" i="0" dirty="0">
                <a:solidFill>
                  <a:srgbClr val="231F20"/>
                </a:solidFill>
                <a:effectLst/>
                <a:latin typeface="Arial" panose="020B0604020202020204" pitchFamily="34" charset="0"/>
                <a:cs typeface="Arial" panose="020B0604020202020204" pitchFamily="34" charset="0"/>
              </a:rPr>
              <a:t>Stop adding the acid when the end-point is reached (the appropriate colour change in the indicator happens). Note the final volume reading.</a:t>
            </a: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a:p>
            <a:endParaRPr lang="en-GB" sz="900" b="1" dirty="0">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28FAC16E-1951-2AF4-F9F0-9DE4549ABBFF}"/>
              </a:ext>
            </a:extLst>
          </p:cNvPr>
          <p:cNvPicPr>
            <a:picLocks noChangeAspect="1"/>
          </p:cNvPicPr>
          <p:nvPr/>
        </p:nvPicPr>
        <p:blipFill rotWithShape="1">
          <a:blip r:embed="rId4"/>
          <a:srcRect l="27326" t="31705" r="55000" b="40427"/>
          <a:stretch/>
        </p:blipFill>
        <p:spPr>
          <a:xfrm>
            <a:off x="3402566" y="5774670"/>
            <a:ext cx="1067834" cy="947061"/>
          </a:xfrm>
          <a:prstGeom prst="rect">
            <a:avLst/>
          </a:prstGeom>
        </p:spPr>
      </p:pic>
      <p:sp>
        <p:nvSpPr>
          <p:cNvPr id="29" name="TextBox 28">
            <a:extLst>
              <a:ext uri="{FF2B5EF4-FFF2-40B4-BE49-F238E27FC236}">
                <a16:creationId xmlns:a16="http://schemas.microsoft.com/office/drawing/2014/main" id="{1BEB4E75-9868-4244-A8A6-C0912B1EF153}"/>
              </a:ext>
            </a:extLst>
          </p:cNvPr>
          <p:cNvSpPr txBox="1"/>
          <p:nvPr/>
        </p:nvSpPr>
        <p:spPr>
          <a:xfrm>
            <a:off x="1777498" y="2718168"/>
            <a:ext cx="2794502" cy="1538883"/>
          </a:xfrm>
          <a:prstGeom prst="rect">
            <a:avLst/>
          </a:prstGeom>
          <a:noFill/>
        </p:spPr>
        <p:txBody>
          <a:bodyPr wrap="square">
            <a:spAutoFit/>
          </a:bodyPr>
          <a:lstStyle/>
          <a:p>
            <a:r>
              <a:rPr lang="en-GB" sz="900" b="0" i="0" dirty="0">
                <a:solidFill>
                  <a:srgbClr val="231F20"/>
                </a:solidFill>
                <a:effectLst/>
                <a:latin typeface="Arial" panose="020B0604020202020204" pitchFamily="34" charset="0"/>
                <a:cs typeface="Arial" panose="020B0604020202020204" pitchFamily="34" charset="0"/>
              </a:rPr>
              <a:t>The difference between the reading at the start and the final reading gives the volume of acid (or alkali) added. This volume is called the titre.</a:t>
            </a:r>
          </a:p>
          <a:p>
            <a:endParaRPr lang="en-GB" sz="900" dirty="0">
              <a:solidFill>
                <a:srgbClr val="231F20"/>
              </a:solidFill>
              <a:latin typeface="Arial" panose="020B0604020202020204" pitchFamily="34" charset="0"/>
              <a:cs typeface="Arial" panose="020B0604020202020204" pitchFamily="34" charset="0"/>
            </a:endParaRPr>
          </a:p>
          <a:p>
            <a:r>
              <a:rPr lang="en-GB" sz="900" b="0" i="0" dirty="0">
                <a:solidFill>
                  <a:srgbClr val="231F20"/>
                </a:solidFill>
                <a:effectLst/>
                <a:latin typeface="Arial" panose="020B0604020202020204" pitchFamily="34" charset="0"/>
                <a:cs typeface="Arial" panose="020B0604020202020204" pitchFamily="34" charset="0"/>
              </a:rPr>
              <a:t>You can calculate the amount of a substance in </a:t>
            </a:r>
            <a:r>
              <a:rPr lang="en-GB" sz="900" b="1" i="0" dirty="0">
                <a:solidFill>
                  <a:srgbClr val="231F20"/>
                </a:solidFill>
                <a:effectLst/>
                <a:latin typeface="Arial" panose="020B0604020202020204" pitchFamily="34" charset="0"/>
                <a:cs typeface="Arial" panose="020B0604020202020204" pitchFamily="34" charset="0"/>
              </a:rPr>
              <a:t>moles</a:t>
            </a:r>
            <a:r>
              <a:rPr lang="en-GB" sz="900" b="0" i="0" dirty="0">
                <a:solidFill>
                  <a:srgbClr val="231F20"/>
                </a:solidFill>
                <a:effectLst/>
                <a:latin typeface="Arial" panose="020B0604020202020204" pitchFamily="34" charset="0"/>
                <a:cs typeface="Arial" panose="020B0604020202020204" pitchFamily="34" charset="0"/>
              </a:rPr>
              <a:t> in a solution if you know the volume and concentration. You can also work out the concentration of an acid reacting with an alkali, or vice versa. </a:t>
            </a:r>
          </a:p>
          <a:p>
            <a:pPr algn="ctr"/>
            <a:r>
              <a:rPr lang="en-GB" sz="700" b="0" i="0" dirty="0">
                <a:solidFill>
                  <a:srgbClr val="231F20"/>
                </a:solidFill>
                <a:effectLst/>
                <a:latin typeface="Arial" panose="020B0604020202020204" pitchFamily="34" charset="0"/>
                <a:cs typeface="Arial" panose="020B0604020202020204" pitchFamily="34" charset="0"/>
              </a:rPr>
              <a:t>Concentration in mol/dm</a:t>
            </a:r>
            <a:r>
              <a:rPr lang="en-GB" sz="700" b="0" i="0" baseline="30000" dirty="0">
                <a:solidFill>
                  <a:srgbClr val="231F20"/>
                </a:solidFill>
                <a:effectLst/>
                <a:latin typeface="Arial" panose="020B0604020202020204" pitchFamily="34" charset="0"/>
                <a:cs typeface="Arial" panose="020B0604020202020204" pitchFamily="34" charset="0"/>
              </a:rPr>
              <a:t>3</a:t>
            </a:r>
            <a:r>
              <a:rPr lang="en-GB" sz="700" b="0" i="0" dirty="0">
                <a:solidFill>
                  <a:srgbClr val="231F20"/>
                </a:solidFill>
                <a:effectLst/>
                <a:latin typeface="Arial" panose="020B0604020202020204" pitchFamily="34" charset="0"/>
                <a:cs typeface="Arial" panose="020B0604020202020204" pitchFamily="34" charset="0"/>
              </a:rPr>
              <a:t> = amount in mol ÷ volume in dm</a:t>
            </a:r>
            <a:r>
              <a:rPr lang="en-GB" sz="700" b="0" i="0" baseline="30000" dirty="0">
                <a:solidFill>
                  <a:srgbClr val="231F20"/>
                </a:solidFill>
                <a:effectLst/>
                <a:latin typeface="Arial" panose="020B0604020202020204" pitchFamily="34" charset="0"/>
                <a:cs typeface="Arial" panose="020B0604020202020204" pitchFamily="34" charset="0"/>
              </a:rPr>
              <a:t>3</a:t>
            </a:r>
          </a:p>
          <a:p>
            <a:pPr algn="ctr"/>
            <a:endParaRPr lang="en-GB" sz="900" b="1" baseline="30000" dirty="0">
              <a:solidFill>
                <a:srgbClr val="231F20"/>
              </a:solidFill>
              <a:latin typeface="Arial" panose="020B0604020202020204" pitchFamily="34" charset="0"/>
              <a:cs typeface="Arial" panose="020B0604020202020204" pitchFamily="34" charset="0"/>
            </a:endParaRPr>
          </a:p>
        </p:txBody>
      </p:sp>
      <p:graphicFrame>
        <p:nvGraphicFramePr>
          <p:cNvPr id="30" name="Table 30">
            <a:extLst>
              <a:ext uri="{FF2B5EF4-FFF2-40B4-BE49-F238E27FC236}">
                <a16:creationId xmlns:a16="http://schemas.microsoft.com/office/drawing/2014/main" id="{D14A69E1-5144-D35B-DE71-76E6903C38D7}"/>
              </a:ext>
            </a:extLst>
          </p:cNvPr>
          <p:cNvGraphicFramePr>
            <a:graphicFrameLocks noGrp="1"/>
          </p:cNvGraphicFramePr>
          <p:nvPr>
            <p:extLst>
              <p:ext uri="{D42A27DB-BD31-4B8C-83A1-F6EECF244321}">
                <p14:modId xmlns:p14="http://schemas.microsoft.com/office/powerpoint/2010/main" val="925640543"/>
              </p:ext>
            </p:extLst>
          </p:nvPr>
        </p:nvGraphicFramePr>
        <p:xfrm>
          <a:off x="116152" y="4893073"/>
          <a:ext cx="1661346" cy="1447800"/>
        </p:xfrm>
        <a:graphic>
          <a:graphicData uri="http://schemas.openxmlformats.org/drawingml/2006/table">
            <a:tbl>
              <a:tblPr firstRow="1" bandRow="1">
                <a:tableStyleId>{5940675A-B579-460E-94D1-54222C63F5DA}</a:tableStyleId>
              </a:tblPr>
              <a:tblGrid>
                <a:gridCol w="664539">
                  <a:extLst>
                    <a:ext uri="{9D8B030D-6E8A-4147-A177-3AD203B41FA5}">
                      <a16:colId xmlns:a16="http://schemas.microsoft.com/office/drawing/2014/main" val="3641347046"/>
                    </a:ext>
                  </a:extLst>
                </a:gridCol>
                <a:gridCol w="457793">
                  <a:extLst>
                    <a:ext uri="{9D8B030D-6E8A-4147-A177-3AD203B41FA5}">
                      <a16:colId xmlns:a16="http://schemas.microsoft.com/office/drawing/2014/main" val="620937316"/>
                    </a:ext>
                  </a:extLst>
                </a:gridCol>
                <a:gridCol w="539014">
                  <a:extLst>
                    <a:ext uri="{9D8B030D-6E8A-4147-A177-3AD203B41FA5}">
                      <a16:colId xmlns:a16="http://schemas.microsoft.com/office/drawing/2014/main" val="2824951228"/>
                    </a:ext>
                  </a:extLst>
                </a:gridCol>
              </a:tblGrid>
              <a:tr h="273775">
                <a:tc>
                  <a:txBody>
                    <a:bodyPr/>
                    <a:lstStyle/>
                    <a:p>
                      <a:pPr algn="ctr"/>
                      <a:endParaRPr lang="en-GB" sz="800" dirty="0">
                        <a:latin typeface="Arial" panose="020B0604020202020204" pitchFamily="34" charset="0"/>
                        <a:cs typeface="Arial" panose="020B0604020202020204" pitchFamily="34" charset="0"/>
                      </a:endParaRPr>
                    </a:p>
                  </a:txBody>
                  <a:tcPr/>
                </a:tc>
                <a:tc>
                  <a:txBody>
                    <a:bodyPr/>
                    <a:lstStyle/>
                    <a:p>
                      <a:pPr algn="ctr"/>
                      <a:r>
                        <a:rPr lang="en-GB" sz="800" dirty="0">
                          <a:latin typeface="Arial" panose="020B0604020202020204" pitchFamily="34" charset="0"/>
                          <a:cs typeface="Arial" panose="020B0604020202020204" pitchFamily="34" charset="0"/>
                        </a:rPr>
                        <a:t>Acid </a:t>
                      </a:r>
                      <a:r>
                        <a:rPr lang="en-GB" sz="600" dirty="0">
                          <a:latin typeface="Arial" panose="020B0604020202020204" pitchFamily="34" charset="0"/>
                          <a:cs typeface="Arial" panose="020B0604020202020204" pitchFamily="34" charset="0"/>
                        </a:rPr>
                        <a:t>(H</a:t>
                      </a:r>
                      <a:r>
                        <a:rPr lang="en-GB" sz="600" baseline="-25000" dirty="0">
                          <a:latin typeface="Arial" panose="020B0604020202020204" pitchFamily="34" charset="0"/>
                          <a:cs typeface="Arial" panose="020B0604020202020204" pitchFamily="34" charset="0"/>
                        </a:rPr>
                        <a:t>2</a:t>
                      </a:r>
                      <a:r>
                        <a:rPr lang="en-GB" sz="600" dirty="0">
                          <a:latin typeface="Arial" panose="020B0604020202020204" pitchFamily="34" charset="0"/>
                          <a:cs typeface="Arial" panose="020B0604020202020204" pitchFamily="34" charset="0"/>
                        </a:rPr>
                        <a:t>SO</a:t>
                      </a:r>
                      <a:r>
                        <a:rPr lang="en-GB" sz="600" baseline="-25000" dirty="0">
                          <a:latin typeface="Arial" panose="020B0604020202020204" pitchFamily="34" charset="0"/>
                          <a:cs typeface="Arial" panose="020B0604020202020204" pitchFamily="34" charset="0"/>
                        </a:rPr>
                        <a:t>4</a:t>
                      </a:r>
                      <a:r>
                        <a:rPr lang="en-GB" sz="600" dirty="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a:tc>
                <a:tc>
                  <a:txBody>
                    <a:bodyPr/>
                    <a:lstStyle/>
                    <a:p>
                      <a:pPr algn="ctr"/>
                      <a:r>
                        <a:rPr lang="en-GB" sz="800" dirty="0">
                          <a:latin typeface="Arial" panose="020B0604020202020204" pitchFamily="34" charset="0"/>
                          <a:cs typeface="Arial" panose="020B0604020202020204" pitchFamily="34" charset="0"/>
                        </a:rPr>
                        <a:t>Alkali (NaOH)</a:t>
                      </a:r>
                    </a:p>
                  </a:txBody>
                  <a:tcPr/>
                </a:tc>
                <a:extLst>
                  <a:ext uri="{0D108BD9-81ED-4DB2-BD59-A6C34878D82A}">
                    <a16:rowId xmlns:a16="http://schemas.microsoft.com/office/drawing/2014/main" val="1405784830"/>
                  </a:ext>
                </a:extLst>
              </a:tr>
              <a:tr h="370840">
                <a:tc>
                  <a:txBody>
                    <a:bodyPr/>
                    <a:lstStyle/>
                    <a:p>
                      <a:pPr algn="ctr"/>
                      <a:r>
                        <a:rPr lang="en-GB" sz="800" dirty="0">
                          <a:latin typeface="Arial" panose="020B0604020202020204" pitchFamily="34" charset="0"/>
                          <a:cs typeface="Arial" panose="020B0604020202020204" pitchFamily="34" charset="0"/>
                        </a:rPr>
                        <a:t>Moles</a:t>
                      </a:r>
                    </a:p>
                  </a:txBody>
                  <a:tcPr/>
                </a:tc>
                <a:tc>
                  <a:txBody>
                    <a:bodyPr/>
                    <a:lstStyle/>
                    <a:p>
                      <a:pPr algn="ctr"/>
                      <a:r>
                        <a:rPr lang="en-GB" sz="800" b="1" dirty="0">
                          <a:solidFill>
                            <a:srgbClr val="00B0F0"/>
                          </a:solidFill>
                          <a:latin typeface="Arial" panose="020B0604020202020204" pitchFamily="34" charset="0"/>
                          <a:cs typeface="Arial" panose="020B0604020202020204" pitchFamily="34" charset="0"/>
                        </a:rPr>
                        <a:t>0.02</a:t>
                      </a:r>
                    </a:p>
                  </a:txBody>
                  <a:tcPr/>
                </a:tc>
                <a:tc>
                  <a:txBody>
                    <a:bodyPr/>
                    <a:lstStyle/>
                    <a:p>
                      <a:pPr algn="ctr"/>
                      <a:r>
                        <a:rPr lang="en-GB" sz="800" b="1" dirty="0">
                          <a:solidFill>
                            <a:srgbClr val="00B050"/>
                          </a:solidFill>
                          <a:latin typeface="Arial" panose="020B0604020202020204" pitchFamily="34" charset="0"/>
                          <a:cs typeface="Arial" panose="020B0604020202020204" pitchFamily="34" charset="0"/>
                        </a:rPr>
                        <a:t>0.04</a:t>
                      </a:r>
                    </a:p>
                  </a:txBody>
                  <a:tcPr/>
                </a:tc>
                <a:extLst>
                  <a:ext uri="{0D108BD9-81ED-4DB2-BD59-A6C34878D82A}">
                    <a16:rowId xmlns:a16="http://schemas.microsoft.com/office/drawing/2014/main" val="590934883"/>
                  </a:ext>
                </a:extLst>
              </a:tr>
              <a:tr h="370840">
                <a:tc>
                  <a:txBody>
                    <a:bodyPr/>
                    <a:lstStyle/>
                    <a:p>
                      <a:pPr algn="ctr"/>
                      <a:r>
                        <a:rPr lang="en-GB" sz="500" dirty="0">
                          <a:latin typeface="Arial" panose="020B0604020202020204" pitchFamily="34" charset="0"/>
                          <a:cs typeface="Arial" panose="020B0604020202020204" pitchFamily="34" charset="0"/>
                        </a:rPr>
                        <a:t>Concentration</a:t>
                      </a:r>
                      <a:r>
                        <a:rPr lang="en-GB" sz="600" dirty="0">
                          <a:latin typeface="Arial" panose="020B0604020202020204" pitchFamily="34" charset="0"/>
                          <a:cs typeface="Arial" panose="020B0604020202020204" pitchFamily="34" charset="0"/>
                        </a:rPr>
                        <a:t> mol/dm</a:t>
                      </a:r>
                      <a:r>
                        <a:rPr lang="en-GB" sz="600" baseline="30000" dirty="0">
                          <a:latin typeface="Arial" panose="020B0604020202020204" pitchFamily="34" charset="0"/>
                          <a:cs typeface="Arial" panose="020B0604020202020204" pitchFamily="34" charset="0"/>
                        </a:rPr>
                        <a:t>3</a:t>
                      </a:r>
                    </a:p>
                  </a:txBody>
                  <a:tcPr/>
                </a:tc>
                <a:tc>
                  <a:txBody>
                    <a:bodyPr/>
                    <a:lstStyle/>
                    <a:p>
                      <a:pPr algn="ctr"/>
                      <a:r>
                        <a:rPr lang="en-GB" sz="800" b="1" dirty="0">
                          <a:solidFill>
                            <a:srgbClr val="FF0000"/>
                          </a:solidFill>
                          <a:latin typeface="Arial" panose="020B0604020202020204" pitchFamily="34" charset="0"/>
                          <a:cs typeface="Arial" panose="020B0604020202020204" pitchFamily="34" charset="0"/>
                        </a:rPr>
                        <a:t>1.0</a:t>
                      </a:r>
                    </a:p>
                  </a:txBody>
                  <a:tcPr/>
                </a:tc>
                <a:tc>
                  <a:txBody>
                    <a:bodyPr/>
                    <a:lstStyle/>
                    <a:p>
                      <a:pPr algn="ctr"/>
                      <a:r>
                        <a:rPr lang="en-GB" sz="800" b="1" dirty="0">
                          <a:solidFill>
                            <a:srgbClr val="7030A0"/>
                          </a:solidFill>
                          <a:latin typeface="Arial" panose="020B0604020202020204" pitchFamily="34" charset="0"/>
                          <a:cs typeface="Arial" panose="020B0604020202020204" pitchFamily="34" charset="0"/>
                        </a:rPr>
                        <a:t>1.6</a:t>
                      </a:r>
                    </a:p>
                  </a:txBody>
                  <a:tcPr/>
                </a:tc>
                <a:extLst>
                  <a:ext uri="{0D108BD9-81ED-4DB2-BD59-A6C34878D82A}">
                    <a16:rowId xmlns:a16="http://schemas.microsoft.com/office/drawing/2014/main" val="2616137925"/>
                  </a:ext>
                </a:extLst>
              </a:tr>
              <a:tr h="370840">
                <a:tc>
                  <a:txBody>
                    <a:bodyPr/>
                    <a:lstStyle/>
                    <a:p>
                      <a:pPr algn="ctr"/>
                      <a:r>
                        <a:rPr lang="en-GB" sz="800" dirty="0">
                          <a:latin typeface="Arial" panose="020B0604020202020204" pitchFamily="34" charset="0"/>
                          <a:cs typeface="Arial" panose="020B0604020202020204" pitchFamily="34" charset="0"/>
                        </a:rPr>
                        <a:t>Volume dm</a:t>
                      </a:r>
                      <a:r>
                        <a:rPr lang="en-GB" sz="800" baseline="30000" dirty="0">
                          <a:latin typeface="Arial" panose="020B0604020202020204" pitchFamily="34" charset="0"/>
                          <a:cs typeface="Arial" panose="020B0604020202020204" pitchFamily="34" charset="0"/>
                        </a:rPr>
                        <a:t>3</a:t>
                      </a:r>
                    </a:p>
                  </a:txBody>
                  <a:tcPr/>
                </a:tc>
                <a:tc>
                  <a:txBody>
                    <a:bodyPr/>
                    <a:lstStyle/>
                    <a:p>
                      <a:pPr algn="ctr"/>
                      <a:r>
                        <a:rPr lang="en-GB" sz="800" b="1" dirty="0">
                          <a:solidFill>
                            <a:srgbClr val="FF0000"/>
                          </a:solidFill>
                          <a:latin typeface="Arial" panose="020B0604020202020204" pitchFamily="34" charset="0"/>
                          <a:cs typeface="Arial" panose="020B0604020202020204" pitchFamily="34" charset="0"/>
                        </a:rPr>
                        <a:t>0.02</a:t>
                      </a:r>
                    </a:p>
                  </a:txBody>
                  <a:tcPr/>
                </a:tc>
                <a:tc>
                  <a:txBody>
                    <a:bodyPr/>
                    <a:lstStyle/>
                    <a:p>
                      <a:pPr algn="ctr"/>
                      <a:r>
                        <a:rPr lang="en-GB" sz="800" b="1" dirty="0">
                          <a:solidFill>
                            <a:srgbClr val="FF0000"/>
                          </a:solidFill>
                          <a:latin typeface="Arial" panose="020B0604020202020204" pitchFamily="34" charset="0"/>
                          <a:cs typeface="Arial" panose="020B0604020202020204" pitchFamily="34" charset="0"/>
                        </a:rPr>
                        <a:t>0.025</a:t>
                      </a:r>
                    </a:p>
                  </a:txBody>
                  <a:tcPr/>
                </a:tc>
                <a:extLst>
                  <a:ext uri="{0D108BD9-81ED-4DB2-BD59-A6C34878D82A}">
                    <a16:rowId xmlns:a16="http://schemas.microsoft.com/office/drawing/2014/main" val="1321881571"/>
                  </a:ext>
                </a:extLst>
              </a:tr>
            </a:tbl>
          </a:graphicData>
        </a:graphic>
      </p:graphicFrame>
      <p:sp>
        <p:nvSpPr>
          <p:cNvPr id="32" name="TextBox 31">
            <a:extLst>
              <a:ext uri="{FF2B5EF4-FFF2-40B4-BE49-F238E27FC236}">
                <a16:creationId xmlns:a16="http://schemas.microsoft.com/office/drawing/2014/main" id="{A67716A2-E0B2-5285-F045-1BA4A574C673}"/>
              </a:ext>
            </a:extLst>
          </p:cNvPr>
          <p:cNvSpPr txBox="1"/>
          <p:nvPr/>
        </p:nvSpPr>
        <p:spPr>
          <a:xfrm>
            <a:off x="1720347" y="4275448"/>
            <a:ext cx="2794503" cy="2169825"/>
          </a:xfrm>
          <a:prstGeom prst="rect">
            <a:avLst/>
          </a:prstGeom>
          <a:noFill/>
        </p:spPr>
        <p:txBody>
          <a:bodyPr wrap="square">
            <a:spAutoFit/>
          </a:bodyPr>
          <a:lstStyle/>
          <a:p>
            <a:r>
              <a:rPr lang="en-GB" sz="900" b="1" dirty="0">
                <a:latin typeface="Arial" panose="020B0604020202020204" pitchFamily="34" charset="0"/>
                <a:cs typeface="Arial" panose="020B0604020202020204" pitchFamily="34" charset="0"/>
              </a:rPr>
              <a:t>Worked example:</a:t>
            </a:r>
          </a:p>
          <a:p>
            <a:r>
              <a:rPr lang="en-GB" sz="900" dirty="0">
                <a:latin typeface="Arial" panose="020B0604020202020204" pitchFamily="34" charset="0"/>
                <a:cs typeface="Arial" panose="020B0604020202020204" pitchFamily="34" charset="0"/>
              </a:rPr>
              <a:t>In a titration, 20cm3 of 1.0mol/dm3 sulphuric acid reacted with 25cm3 of sodium hydroxide. What was the concentration of sodium hydroxide?</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Write out a balanced symbol equation for the reaction:</a:t>
            </a:r>
          </a:p>
          <a:p>
            <a:endParaRPr lang="en-GB" sz="900" dirty="0">
              <a:latin typeface="Arial" panose="020B0604020202020204" pitchFamily="34" charset="0"/>
              <a:cs typeface="Arial" panose="020B0604020202020204" pitchFamily="34" charset="0"/>
            </a:endParaRPr>
          </a:p>
          <a:p>
            <a:pPr algn="ctr"/>
            <a:r>
              <a:rPr lang="en-GB" sz="900" dirty="0">
                <a:latin typeface="Arial" panose="020B0604020202020204" pitchFamily="34" charset="0"/>
                <a:cs typeface="Arial" panose="020B0604020202020204" pitchFamily="34" charset="0"/>
              </a:rPr>
              <a:t>2NaOH + H</a:t>
            </a:r>
            <a:r>
              <a:rPr lang="en-GB" sz="900" baseline="-25000" dirty="0">
                <a:latin typeface="Arial" panose="020B0604020202020204" pitchFamily="34" charset="0"/>
                <a:cs typeface="Arial" panose="020B0604020202020204" pitchFamily="34" charset="0"/>
              </a:rPr>
              <a:t>2</a:t>
            </a:r>
            <a:r>
              <a:rPr lang="en-GB" sz="900" dirty="0">
                <a:latin typeface="Arial" panose="020B0604020202020204" pitchFamily="34" charset="0"/>
                <a:cs typeface="Arial" panose="020B0604020202020204" pitchFamily="34" charset="0"/>
              </a:rPr>
              <a:t>SO</a:t>
            </a:r>
            <a:r>
              <a:rPr lang="en-GB" sz="900" baseline="-25000" dirty="0">
                <a:latin typeface="Arial" panose="020B0604020202020204" pitchFamily="34" charset="0"/>
                <a:cs typeface="Arial" panose="020B0604020202020204" pitchFamily="34" charset="0"/>
              </a:rPr>
              <a:t>4</a:t>
            </a:r>
            <a:r>
              <a:rPr lang="en-GB" sz="900" dirty="0">
                <a:latin typeface="Arial" panose="020B0604020202020204" pitchFamily="34" charset="0"/>
                <a:cs typeface="Arial" panose="020B0604020202020204" pitchFamily="34" charset="0"/>
              </a:rPr>
              <a:t> </a:t>
            </a:r>
            <a:r>
              <a:rPr lang="en-GB" sz="900" dirty="0">
                <a:latin typeface="Arial" panose="020B0604020202020204" pitchFamily="34" charset="0"/>
                <a:cs typeface="Arial" panose="020B0604020202020204" pitchFamily="34" charset="0"/>
                <a:sym typeface="Wingdings" panose="05000000000000000000" pitchFamily="2" charset="2"/>
              </a:rPr>
              <a:t> Na</a:t>
            </a:r>
            <a:r>
              <a:rPr lang="en-GB" sz="900" baseline="-25000" dirty="0">
                <a:latin typeface="Arial" panose="020B0604020202020204" pitchFamily="34" charset="0"/>
                <a:cs typeface="Arial" panose="020B0604020202020204" pitchFamily="34" charset="0"/>
                <a:sym typeface="Wingdings" panose="05000000000000000000" pitchFamily="2" charset="2"/>
              </a:rPr>
              <a:t>2</a:t>
            </a:r>
            <a:r>
              <a:rPr lang="en-GB" sz="900" dirty="0">
                <a:latin typeface="Arial" panose="020B0604020202020204" pitchFamily="34" charset="0"/>
                <a:cs typeface="Arial" panose="020B0604020202020204" pitchFamily="34" charset="0"/>
                <a:sym typeface="Wingdings" panose="05000000000000000000" pitchFamily="2" charset="2"/>
              </a:rPr>
              <a:t>SO</a:t>
            </a:r>
            <a:r>
              <a:rPr lang="en-GB" sz="900" baseline="-25000" dirty="0">
                <a:latin typeface="Arial" panose="020B0604020202020204" pitchFamily="34" charset="0"/>
                <a:cs typeface="Arial" panose="020B0604020202020204" pitchFamily="34" charset="0"/>
                <a:sym typeface="Wingdings" panose="05000000000000000000" pitchFamily="2" charset="2"/>
              </a:rPr>
              <a:t>4 </a:t>
            </a:r>
            <a:r>
              <a:rPr lang="en-GB" sz="900" dirty="0">
                <a:latin typeface="Arial" panose="020B0604020202020204" pitchFamily="34" charset="0"/>
                <a:cs typeface="Arial" panose="020B0604020202020204" pitchFamily="34" charset="0"/>
                <a:sym typeface="Wingdings" panose="05000000000000000000" pitchFamily="2" charset="2"/>
              </a:rPr>
              <a:t>+ 2H</a:t>
            </a:r>
            <a:r>
              <a:rPr lang="en-GB" sz="900" baseline="-25000" dirty="0">
                <a:latin typeface="Arial" panose="020B0604020202020204" pitchFamily="34" charset="0"/>
                <a:cs typeface="Arial" panose="020B0604020202020204" pitchFamily="34" charset="0"/>
                <a:sym typeface="Wingdings" panose="05000000000000000000" pitchFamily="2" charset="2"/>
              </a:rPr>
              <a:t>2</a:t>
            </a:r>
            <a:r>
              <a:rPr lang="en-GB" sz="900" dirty="0">
                <a:latin typeface="Arial" panose="020B0604020202020204" pitchFamily="34" charset="0"/>
                <a:cs typeface="Arial" panose="020B0604020202020204" pitchFamily="34" charset="0"/>
                <a:sym typeface="Wingdings" panose="05000000000000000000" pitchFamily="2" charset="2"/>
              </a:rPr>
              <a:t>O</a:t>
            </a:r>
          </a:p>
          <a:p>
            <a:endParaRPr lang="en-GB" sz="900" dirty="0">
              <a:latin typeface="Arial" panose="020B0604020202020204" pitchFamily="34" charset="0"/>
              <a:cs typeface="Arial" panose="020B0604020202020204" pitchFamily="34" charset="0"/>
              <a:sym typeface="Wingdings" panose="05000000000000000000" pitchFamily="2" charset="2"/>
            </a:endParaRPr>
          </a:p>
          <a:p>
            <a:r>
              <a:rPr lang="en-GB" sz="900" dirty="0">
                <a:latin typeface="Arial" panose="020B0604020202020204" pitchFamily="34" charset="0"/>
                <a:cs typeface="Arial" panose="020B0604020202020204" pitchFamily="34" charset="0"/>
                <a:sym typeface="Wingdings" panose="05000000000000000000" pitchFamily="2" charset="2"/>
              </a:rPr>
              <a:t>Draw a table as shown and fill in the information given in the question (</a:t>
            </a:r>
            <a:r>
              <a:rPr lang="en-GB" sz="900" dirty="0">
                <a:solidFill>
                  <a:srgbClr val="FF0000"/>
                </a:solidFill>
                <a:latin typeface="Arial" panose="020B0604020202020204" pitchFamily="34" charset="0"/>
                <a:cs typeface="Arial" panose="020B0604020202020204" pitchFamily="34" charset="0"/>
                <a:sym typeface="Wingdings" panose="05000000000000000000" pitchFamily="2" charset="2"/>
              </a:rPr>
              <a:t>shown in red</a:t>
            </a:r>
            <a:r>
              <a:rPr lang="en-GB" sz="900" dirty="0">
                <a:latin typeface="Arial" panose="020B0604020202020204" pitchFamily="34" charset="0"/>
                <a:cs typeface="Arial" panose="020B0604020202020204" pitchFamily="34" charset="0"/>
                <a:sym typeface="Wingdings" panose="05000000000000000000" pitchFamily="2" charset="2"/>
              </a:rPr>
              <a:t>)</a:t>
            </a:r>
          </a:p>
          <a:p>
            <a:r>
              <a:rPr lang="en-GB" sz="900" dirty="0">
                <a:latin typeface="Arial" panose="020B0604020202020204" pitchFamily="34" charset="0"/>
                <a:cs typeface="Arial" panose="020B0604020202020204" pitchFamily="34" charset="0"/>
                <a:sym typeface="Wingdings" panose="05000000000000000000" pitchFamily="2" charset="2"/>
              </a:rPr>
              <a:t>Work out number of moles of acid, </a:t>
            </a:r>
          </a:p>
          <a:p>
            <a:r>
              <a:rPr lang="en-GB" sz="900" dirty="0">
                <a:latin typeface="Arial" panose="020B0604020202020204" pitchFamily="34" charset="0"/>
                <a:cs typeface="Arial" panose="020B0604020202020204" pitchFamily="34" charset="0"/>
                <a:sym typeface="Wingdings" panose="05000000000000000000" pitchFamily="2" charset="2"/>
              </a:rPr>
              <a:t>(</a:t>
            </a:r>
            <a:r>
              <a:rPr lang="en-GB" sz="900" dirty="0">
                <a:solidFill>
                  <a:srgbClr val="00B0F0"/>
                </a:solidFill>
                <a:latin typeface="Arial" panose="020B0604020202020204" pitchFamily="34" charset="0"/>
                <a:cs typeface="Arial" panose="020B0604020202020204" pitchFamily="34" charset="0"/>
                <a:sym typeface="Wingdings" panose="05000000000000000000" pitchFamily="2" charset="2"/>
              </a:rPr>
              <a:t>shown in blue</a:t>
            </a:r>
            <a:r>
              <a:rPr lang="en-GB" sz="900" dirty="0">
                <a:latin typeface="Arial" panose="020B0604020202020204" pitchFamily="34" charset="0"/>
                <a:cs typeface="Arial" panose="020B0604020202020204" pitchFamily="34" charset="0"/>
                <a:sym typeface="Wingdings" panose="05000000000000000000" pitchFamily="2" charset="2"/>
              </a:rPr>
              <a:t>). The equation tells</a:t>
            </a:r>
          </a:p>
          <a:p>
            <a:r>
              <a:rPr lang="en-GB" sz="900" dirty="0">
                <a:latin typeface="Arial" panose="020B0604020202020204" pitchFamily="34" charset="0"/>
                <a:cs typeface="Arial" panose="020B0604020202020204" pitchFamily="34" charset="0"/>
                <a:sym typeface="Wingdings" panose="05000000000000000000" pitchFamily="2" charset="2"/>
              </a:rPr>
              <a:t>us there are twice as many </a:t>
            </a:r>
          </a:p>
        </p:txBody>
      </p:sp>
      <p:sp>
        <p:nvSpPr>
          <p:cNvPr id="34" name="TextBox 33">
            <a:extLst>
              <a:ext uri="{FF2B5EF4-FFF2-40B4-BE49-F238E27FC236}">
                <a16:creationId xmlns:a16="http://schemas.microsoft.com/office/drawing/2014/main" id="{473F985A-03CB-93A6-94C5-04B99AC16D9F}"/>
              </a:ext>
            </a:extLst>
          </p:cNvPr>
          <p:cNvSpPr txBox="1"/>
          <p:nvPr/>
        </p:nvSpPr>
        <p:spPr>
          <a:xfrm>
            <a:off x="27107" y="6329856"/>
            <a:ext cx="3427293" cy="369332"/>
          </a:xfrm>
          <a:prstGeom prst="rect">
            <a:avLst/>
          </a:prstGeom>
          <a:noFill/>
        </p:spPr>
        <p:txBody>
          <a:bodyPr wrap="square">
            <a:spAutoFit/>
          </a:bodyPr>
          <a:lstStyle/>
          <a:p>
            <a:r>
              <a:rPr lang="en-GB" sz="900" dirty="0">
                <a:latin typeface="Arial" panose="020B0604020202020204" pitchFamily="34" charset="0"/>
                <a:cs typeface="Arial" panose="020B0604020202020204" pitchFamily="34" charset="0"/>
                <a:sym typeface="Wingdings" panose="05000000000000000000" pitchFamily="2" charset="2"/>
              </a:rPr>
              <a:t>Moles of alkali (</a:t>
            </a:r>
            <a:r>
              <a:rPr lang="en-GB" sz="900" b="1" dirty="0">
                <a:solidFill>
                  <a:srgbClr val="00B050"/>
                </a:solidFill>
                <a:latin typeface="Arial" panose="020B0604020202020204" pitchFamily="34" charset="0"/>
                <a:cs typeface="Arial" panose="020B0604020202020204" pitchFamily="34" charset="0"/>
                <a:sym typeface="Wingdings" panose="05000000000000000000" pitchFamily="2" charset="2"/>
              </a:rPr>
              <a:t>0.04</a:t>
            </a:r>
            <a:r>
              <a:rPr lang="en-GB" sz="900" dirty="0">
                <a:latin typeface="Arial" panose="020B0604020202020204" pitchFamily="34" charset="0"/>
                <a:cs typeface="Arial" panose="020B0604020202020204" pitchFamily="34" charset="0"/>
                <a:sym typeface="Wingdings" panose="05000000000000000000" pitchFamily="2" charset="2"/>
              </a:rPr>
              <a:t>). Finally we can work out the concentration (</a:t>
            </a:r>
            <a:r>
              <a:rPr lang="en-GB" sz="900" b="1" dirty="0">
                <a:solidFill>
                  <a:srgbClr val="7030A0"/>
                </a:solidFill>
                <a:latin typeface="Arial" panose="020B0604020202020204" pitchFamily="34" charset="0"/>
                <a:cs typeface="Arial" panose="020B0604020202020204" pitchFamily="34" charset="0"/>
                <a:sym typeface="Wingdings" panose="05000000000000000000" pitchFamily="2" charset="2"/>
              </a:rPr>
              <a:t>moles/volume = 1.6mol/dam3</a:t>
            </a:r>
            <a:r>
              <a:rPr lang="en-GB" sz="900" dirty="0">
                <a:latin typeface="Arial" panose="020B0604020202020204" pitchFamily="34" charset="0"/>
                <a:cs typeface="Arial" panose="020B0604020202020204" pitchFamily="34" charset="0"/>
                <a:sym typeface="Wingdings" panose="05000000000000000000" pitchFamily="2" charset="2"/>
              </a:rPr>
              <a:t>)</a:t>
            </a:r>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53562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200A1427A9D645B9CFD1A1A8B065B3" ma:contentTypeVersion="4" ma:contentTypeDescription="Create a new document." ma:contentTypeScope="" ma:versionID="33bf7e9959602a569ed5708cb50bfd6d">
  <xsd:schema xmlns:xsd="http://www.w3.org/2001/XMLSchema" xmlns:xs="http://www.w3.org/2001/XMLSchema" xmlns:p="http://schemas.microsoft.com/office/2006/metadata/properties" xmlns:ns2="aef8632f-f0dc-4867-8d80-544330cb397b" targetNamespace="http://schemas.microsoft.com/office/2006/metadata/properties" ma:root="true" ma:fieldsID="acdc54436b4b01dd430ecdc9e22b23d5" ns2:_="">
    <xsd:import namespace="aef8632f-f0dc-4867-8d80-544330cb39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8632f-f0dc-4867-8d80-544330cb39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03D76C-2DDB-46CC-A56A-8F050B52E4A9}"/>
</file>

<file path=customXml/itemProps2.xml><?xml version="1.0" encoding="utf-8"?>
<ds:datastoreItem xmlns:ds="http://schemas.openxmlformats.org/officeDocument/2006/customXml" ds:itemID="{BCE9D979-8AFD-4AE2-98E0-29335420072A}"/>
</file>

<file path=customXml/itemProps3.xml><?xml version="1.0" encoding="utf-8"?>
<ds:datastoreItem xmlns:ds="http://schemas.openxmlformats.org/officeDocument/2006/customXml" ds:itemID="{A1B04DAD-A908-4AA7-B923-17E627958007}"/>
</file>

<file path=docProps/app.xml><?xml version="1.0" encoding="utf-8"?>
<Properties xmlns="http://schemas.openxmlformats.org/officeDocument/2006/extended-properties" xmlns:vt="http://schemas.openxmlformats.org/officeDocument/2006/docPropsVTypes">
  <Template>Office Theme</Template>
  <TotalTime>238</TotalTime>
  <Words>2137</Words>
  <Application>Microsoft Office PowerPoint</Application>
  <PresentationFormat>On-screen Show (4:3)</PresentationFormat>
  <Paragraphs>237</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ReithSans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 Parker</dc:creator>
  <cp:lastModifiedBy>Eleanor Parker</cp:lastModifiedBy>
  <cp:revision>1</cp:revision>
  <dcterms:created xsi:type="dcterms:W3CDTF">2022-11-25T11:51:28Z</dcterms:created>
  <dcterms:modified xsi:type="dcterms:W3CDTF">2022-11-26T21:40:55Z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0x01010096200A1427A9D645B9CFD1A1A8B065B3</vt:lpwstr>
  </property>
  <property fmtid="{D5CDD505-2E9C-101B-9397-08002B2CF9AE}" pid="3" name="Order">
    <vt:r8>2606400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