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56" r:id="rId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58" d="100"/>
          <a:sy n="58" d="100"/>
        </p:scale>
        <p:origin x="14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Parker" userId="bdc3a9b4-f12c-424a-a832-344dab446420" providerId="ADAL" clId="{3DD932CD-90F7-431E-852E-C96F5CAF3D08}"/>
    <pc:docChg chg="custSel modSld">
      <pc:chgData name="E Parker" userId="bdc3a9b4-f12c-424a-a832-344dab446420" providerId="ADAL" clId="{3DD932CD-90F7-431E-852E-C96F5CAF3D08}" dt="2022-11-10T09:56:43.653" v="524" actId="1076"/>
      <pc:docMkLst>
        <pc:docMk/>
      </pc:docMkLst>
      <pc:sldChg chg="addSp delSp modSp mod">
        <pc:chgData name="E Parker" userId="bdc3a9b4-f12c-424a-a832-344dab446420" providerId="ADAL" clId="{3DD932CD-90F7-431E-852E-C96F5CAF3D08}" dt="2022-11-10T09:55:59.904" v="514" actId="403"/>
        <pc:sldMkLst>
          <pc:docMk/>
          <pc:sldMk cId="2334007443" sldId="256"/>
        </pc:sldMkLst>
        <pc:spChg chg="add mod">
          <ac:chgData name="E Parker" userId="bdc3a9b4-f12c-424a-a832-344dab446420" providerId="ADAL" clId="{3DD932CD-90F7-431E-852E-C96F5CAF3D08}" dt="2022-11-10T09:55:59.904" v="514" actId="403"/>
          <ac:spMkLst>
            <pc:docMk/>
            <pc:sldMk cId="2334007443" sldId="256"/>
            <ac:spMk id="4" creationId="{BB486EAF-B87E-4CFC-98F8-8F88E22BF5C8}"/>
          </ac:spMkLst>
        </pc:spChg>
        <pc:spChg chg="add del mod">
          <ac:chgData name="E Parker" userId="bdc3a9b4-f12c-424a-a832-344dab446420" providerId="ADAL" clId="{3DD932CD-90F7-431E-852E-C96F5CAF3D08}" dt="2022-11-10T09:49:33.624" v="319" actId="478"/>
          <ac:spMkLst>
            <pc:docMk/>
            <pc:sldMk cId="2334007443" sldId="256"/>
            <ac:spMk id="6" creationId="{B8FC8E93-1B79-44ED-A015-04352A1E1406}"/>
          </ac:spMkLst>
        </pc:spChg>
        <pc:spChg chg="add mod">
          <ac:chgData name="E Parker" userId="bdc3a9b4-f12c-424a-a832-344dab446420" providerId="ADAL" clId="{3DD932CD-90F7-431E-852E-C96F5CAF3D08}" dt="2022-11-10T09:55:36.874" v="482" actId="403"/>
          <ac:spMkLst>
            <pc:docMk/>
            <pc:sldMk cId="2334007443" sldId="256"/>
            <ac:spMk id="8" creationId="{F4E4937C-C03D-4B93-9017-91346E17E9D5}"/>
          </ac:spMkLst>
        </pc:spChg>
        <pc:spChg chg="add mod">
          <ac:chgData name="E Parker" userId="bdc3a9b4-f12c-424a-a832-344dab446420" providerId="ADAL" clId="{3DD932CD-90F7-431E-852E-C96F5CAF3D08}" dt="2022-11-10T09:50:17.690" v="340" actId="164"/>
          <ac:spMkLst>
            <pc:docMk/>
            <pc:sldMk cId="2334007443" sldId="256"/>
            <ac:spMk id="9" creationId="{8AB6050B-64D3-4FDE-8BAE-7B26D20B32D8}"/>
          </ac:spMkLst>
        </pc:spChg>
        <pc:spChg chg="del">
          <ac:chgData name="E Parker" userId="bdc3a9b4-f12c-424a-a832-344dab446420" providerId="ADAL" clId="{3DD932CD-90F7-431E-852E-C96F5CAF3D08}" dt="2022-11-10T09:31:07.516" v="38" actId="478"/>
          <ac:spMkLst>
            <pc:docMk/>
            <pc:sldMk cId="2334007443" sldId="256"/>
            <ac:spMk id="12" creationId="{2EBBCD50-83CC-451F-B970-0C80AA07DAB2}"/>
          </ac:spMkLst>
        </pc:spChg>
        <pc:spChg chg="add mod ord">
          <ac:chgData name="E Parker" userId="bdc3a9b4-f12c-424a-a832-344dab446420" providerId="ADAL" clId="{3DD932CD-90F7-431E-852E-C96F5CAF3D08}" dt="2022-11-10T09:50:17.690" v="340" actId="164"/>
          <ac:spMkLst>
            <pc:docMk/>
            <pc:sldMk cId="2334007443" sldId="256"/>
            <ac:spMk id="13" creationId="{293E3F11-4BFE-4402-A933-D0D6884352C2}"/>
          </ac:spMkLst>
        </pc:spChg>
        <pc:spChg chg="add mod">
          <ac:chgData name="E Parker" userId="bdc3a9b4-f12c-424a-a832-344dab446420" providerId="ADAL" clId="{3DD932CD-90F7-431E-852E-C96F5CAF3D08}" dt="2022-11-10T09:50:17.690" v="340" actId="164"/>
          <ac:spMkLst>
            <pc:docMk/>
            <pc:sldMk cId="2334007443" sldId="256"/>
            <ac:spMk id="14" creationId="{BD1FD1EE-6A5E-4D41-A45E-AFB0937875A0}"/>
          </ac:spMkLst>
        </pc:spChg>
        <pc:spChg chg="add mod">
          <ac:chgData name="E Parker" userId="bdc3a9b4-f12c-424a-a832-344dab446420" providerId="ADAL" clId="{3DD932CD-90F7-431E-852E-C96F5CAF3D08}" dt="2022-11-10T09:50:17.690" v="340" actId="164"/>
          <ac:spMkLst>
            <pc:docMk/>
            <pc:sldMk cId="2334007443" sldId="256"/>
            <ac:spMk id="16" creationId="{D8A7DF16-958B-4D02-9291-6887D3E1C361}"/>
          </ac:spMkLst>
        </pc:spChg>
        <pc:spChg chg="add mod">
          <ac:chgData name="E Parker" userId="bdc3a9b4-f12c-424a-a832-344dab446420" providerId="ADAL" clId="{3DD932CD-90F7-431E-852E-C96F5CAF3D08}" dt="2022-11-10T09:50:17.690" v="340" actId="164"/>
          <ac:spMkLst>
            <pc:docMk/>
            <pc:sldMk cId="2334007443" sldId="256"/>
            <ac:spMk id="18" creationId="{6ED69462-E103-42B0-B394-7C8B91F34E15}"/>
          </ac:spMkLst>
        </pc:spChg>
        <pc:spChg chg="add mod">
          <ac:chgData name="E Parker" userId="bdc3a9b4-f12c-424a-a832-344dab446420" providerId="ADAL" clId="{3DD932CD-90F7-431E-852E-C96F5CAF3D08}" dt="2022-11-10T09:51:30.535" v="388" actId="1076"/>
          <ac:spMkLst>
            <pc:docMk/>
            <pc:sldMk cId="2334007443" sldId="256"/>
            <ac:spMk id="20" creationId="{65DFDE87-1B40-4813-84A9-11DDA9B3567D}"/>
          </ac:spMkLst>
        </pc:spChg>
        <pc:spChg chg="add mod">
          <ac:chgData name="E Parker" userId="bdc3a9b4-f12c-424a-a832-344dab446420" providerId="ADAL" clId="{3DD932CD-90F7-431E-852E-C96F5CAF3D08}" dt="2022-11-10T09:51:35.183" v="389" actId="1076"/>
          <ac:spMkLst>
            <pc:docMk/>
            <pc:sldMk cId="2334007443" sldId="256"/>
            <ac:spMk id="21" creationId="{6A17537C-91DF-4A26-803B-A4CD1EE93EE9}"/>
          </ac:spMkLst>
        </pc:spChg>
        <pc:spChg chg="add mod">
          <ac:chgData name="E Parker" userId="bdc3a9b4-f12c-424a-a832-344dab446420" providerId="ADAL" clId="{3DD932CD-90F7-431E-852E-C96F5CAF3D08}" dt="2022-11-10T09:55:53.184" v="507" actId="20577"/>
          <ac:spMkLst>
            <pc:docMk/>
            <pc:sldMk cId="2334007443" sldId="256"/>
            <ac:spMk id="24" creationId="{08CC7E5D-30F9-46CA-B958-6650628BAF96}"/>
          </ac:spMkLst>
        </pc:spChg>
        <pc:grpChg chg="add mod">
          <ac:chgData name="E Parker" userId="bdc3a9b4-f12c-424a-a832-344dab446420" providerId="ADAL" clId="{3DD932CD-90F7-431E-852E-C96F5CAF3D08}" dt="2022-11-10T09:50:47.743" v="349" actId="1076"/>
          <ac:grpSpMkLst>
            <pc:docMk/>
            <pc:sldMk cId="2334007443" sldId="256"/>
            <ac:grpSpMk id="19" creationId="{EE75E1FA-0901-4EFC-9B61-A06D56BC7CB3}"/>
          </ac:grpSpMkLst>
        </pc:grpChg>
        <pc:graphicFrameChg chg="add mod modGraphic">
          <ac:chgData name="E Parker" userId="bdc3a9b4-f12c-424a-a832-344dab446420" providerId="ADAL" clId="{3DD932CD-90F7-431E-852E-C96F5CAF3D08}" dt="2022-11-10T09:37:48.612" v="208" actId="1076"/>
          <ac:graphicFrameMkLst>
            <pc:docMk/>
            <pc:sldMk cId="2334007443" sldId="256"/>
            <ac:graphicFrameMk id="5" creationId="{B51DBFDF-F9A0-406A-8FA1-DB9D00BEFE71}"/>
          </ac:graphicFrameMkLst>
        </pc:graphicFrameChg>
        <pc:picChg chg="add del mod modCrop">
          <ac:chgData name="E Parker" userId="bdc3a9b4-f12c-424a-a832-344dab446420" providerId="ADAL" clId="{3DD932CD-90F7-431E-852E-C96F5CAF3D08}" dt="2022-11-10T09:32:37.873" v="50" actId="478"/>
          <ac:picMkLst>
            <pc:docMk/>
            <pc:sldMk cId="2334007443" sldId="256"/>
            <ac:picMk id="3" creationId="{5547DB8F-5F9F-4C3C-AD91-2E11949ECA05}"/>
          </ac:picMkLst>
        </pc:picChg>
        <pc:picChg chg="mod">
          <ac:chgData name="E Parker" userId="bdc3a9b4-f12c-424a-a832-344dab446420" providerId="ADAL" clId="{3DD932CD-90F7-431E-852E-C96F5CAF3D08}" dt="2022-11-10T09:31:05.706" v="37" actId="1076"/>
          <ac:picMkLst>
            <pc:docMk/>
            <pc:sldMk cId="2334007443" sldId="256"/>
            <ac:picMk id="11" creationId="{B9FF512D-D8CF-4D75-8B7F-FCE1CE7EAD6C}"/>
          </ac:picMkLst>
        </pc:picChg>
        <pc:picChg chg="add del mod">
          <ac:chgData name="E Parker" userId="bdc3a9b4-f12c-424a-a832-344dab446420" providerId="ADAL" clId="{3DD932CD-90F7-431E-852E-C96F5CAF3D08}" dt="2022-11-10T09:54:24.214" v="454" actId="478"/>
          <ac:picMkLst>
            <pc:docMk/>
            <pc:sldMk cId="2334007443" sldId="256"/>
            <ac:picMk id="22" creationId="{0F0BFB01-F47D-403F-BD8D-18E804E9C59E}"/>
          </ac:picMkLst>
        </pc:picChg>
        <pc:picChg chg="add mod">
          <ac:chgData name="E Parker" userId="bdc3a9b4-f12c-424a-a832-344dab446420" providerId="ADAL" clId="{3DD932CD-90F7-431E-852E-C96F5CAF3D08}" dt="2022-11-10T09:54:57.010" v="474" actId="1076"/>
          <ac:picMkLst>
            <pc:docMk/>
            <pc:sldMk cId="2334007443" sldId="256"/>
            <ac:picMk id="1026" creationId="{1F30989D-1FD8-401E-8409-4B4F062F0094}"/>
          </ac:picMkLst>
        </pc:picChg>
      </pc:sldChg>
      <pc:sldChg chg="delSp modSp mod">
        <pc:chgData name="E Parker" userId="bdc3a9b4-f12c-424a-a832-344dab446420" providerId="ADAL" clId="{3DD932CD-90F7-431E-852E-C96F5CAF3D08}" dt="2022-11-10T09:56:43.653" v="524" actId="1076"/>
        <pc:sldMkLst>
          <pc:docMk/>
          <pc:sldMk cId="1945374817" sldId="260"/>
        </pc:sldMkLst>
        <pc:spChg chg="del mod">
          <ac:chgData name="E Parker" userId="bdc3a9b4-f12c-424a-a832-344dab446420" providerId="ADAL" clId="{3DD932CD-90F7-431E-852E-C96F5CAF3D08}" dt="2022-11-10T09:53:30.663" v="397" actId="478"/>
          <ac:spMkLst>
            <pc:docMk/>
            <pc:sldMk cId="1945374817" sldId="260"/>
            <ac:spMk id="7" creationId="{8386C881-0EF1-DE45-8626-FE757CA5AA64}"/>
          </ac:spMkLst>
        </pc:spChg>
        <pc:spChg chg="del">
          <ac:chgData name="E Parker" userId="bdc3a9b4-f12c-424a-a832-344dab446420" providerId="ADAL" clId="{3DD932CD-90F7-431E-852E-C96F5CAF3D08}" dt="2022-11-10T09:38:30.976" v="216" actId="478"/>
          <ac:spMkLst>
            <pc:docMk/>
            <pc:sldMk cId="1945374817" sldId="260"/>
            <ac:spMk id="8" creationId="{211C0A09-54FA-BF4D-83B2-E55B02EF83CB}"/>
          </ac:spMkLst>
        </pc:spChg>
        <pc:spChg chg="del">
          <ac:chgData name="E Parker" userId="bdc3a9b4-f12c-424a-a832-344dab446420" providerId="ADAL" clId="{3DD932CD-90F7-431E-852E-C96F5CAF3D08}" dt="2022-11-10T09:38:34.047" v="217" actId="478"/>
          <ac:spMkLst>
            <pc:docMk/>
            <pc:sldMk cId="1945374817" sldId="260"/>
            <ac:spMk id="15" creationId="{00000000-0000-0000-0000-000000000000}"/>
          </ac:spMkLst>
        </pc:spChg>
        <pc:spChg chg="del">
          <ac:chgData name="E Parker" userId="bdc3a9b4-f12c-424a-a832-344dab446420" providerId="ADAL" clId="{3DD932CD-90F7-431E-852E-C96F5CAF3D08}" dt="2022-11-10T09:56:37.005" v="520" actId="478"/>
          <ac:spMkLst>
            <pc:docMk/>
            <pc:sldMk cId="1945374817" sldId="260"/>
            <ac:spMk id="21" creationId="{118FCD7D-348B-7045-9EC2-E52D9AB028CF}"/>
          </ac:spMkLst>
        </pc:spChg>
        <pc:spChg chg="del mod">
          <ac:chgData name="E Parker" userId="bdc3a9b4-f12c-424a-a832-344dab446420" providerId="ADAL" clId="{3DD932CD-90F7-431E-852E-C96F5CAF3D08}" dt="2022-11-10T09:53:56.743" v="448" actId="478"/>
          <ac:spMkLst>
            <pc:docMk/>
            <pc:sldMk cId="1945374817" sldId="260"/>
            <ac:spMk id="32" creationId="{FC88E1D3-ECDC-1343-BBB2-E9C1B3E40D32}"/>
          </ac:spMkLst>
        </pc:spChg>
        <pc:spChg chg="del">
          <ac:chgData name="E Parker" userId="bdc3a9b4-f12c-424a-a832-344dab446420" providerId="ADAL" clId="{3DD932CD-90F7-431E-852E-C96F5CAF3D08}" dt="2022-11-10T09:56:33.905" v="519" actId="478"/>
          <ac:spMkLst>
            <pc:docMk/>
            <pc:sldMk cId="1945374817" sldId="260"/>
            <ac:spMk id="38" creationId="{59C19028-5DFF-6A4D-AB51-C78F569A96DD}"/>
          </ac:spMkLst>
        </pc:spChg>
        <pc:picChg chg="del mod">
          <ac:chgData name="E Parker" userId="bdc3a9b4-f12c-424a-a832-344dab446420" providerId="ADAL" clId="{3DD932CD-90F7-431E-852E-C96F5CAF3D08}" dt="2022-11-10T09:56:29.535" v="515" actId="478"/>
          <ac:picMkLst>
            <pc:docMk/>
            <pc:sldMk cId="1945374817" sldId="260"/>
            <ac:picMk id="19" creationId="{F1C007C1-C684-6648-BC44-575BAE180522}"/>
          </ac:picMkLst>
        </pc:picChg>
        <pc:picChg chg="del">
          <ac:chgData name="E Parker" userId="bdc3a9b4-f12c-424a-a832-344dab446420" providerId="ADAL" clId="{3DD932CD-90F7-431E-852E-C96F5CAF3D08}" dt="2022-11-10T09:38:20.912" v="212" actId="478"/>
          <ac:picMkLst>
            <pc:docMk/>
            <pc:sldMk cId="1945374817" sldId="260"/>
            <ac:picMk id="20" creationId="{4A7312AC-8F4B-E34E-81D5-DB4FF0F597EF}"/>
          </ac:picMkLst>
        </pc:picChg>
        <pc:picChg chg="mod">
          <ac:chgData name="E Parker" userId="bdc3a9b4-f12c-424a-a832-344dab446420" providerId="ADAL" clId="{3DD932CD-90F7-431E-852E-C96F5CAF3D08}" dt="2022-11-10T09:56:43.653" v="524" actId="1076"/>
          <ac:picMkLst>
            <pc:docMk/>
            <pc:sldMk cId="1945374817" sldId="260"/>
            <ac:picMk id="23" creationId="{8C81A594-729C-2E4D-A863-90EB7534BF9D}"/>
          </ac:picMkLst>
        </pc:picChg>
        <pc:picChg chg="del">
          <ac:chgData name="E Parker" userId="bdc3a9b4-f12c-424a-a832-344dab446420" providerId="ADAL" clId="{3DD932CD-90F7-431E-852E-C96F5CAF3D08}" dt="2022-11-10T09:54:18.106" v="450" actId="21"/>
          <ac:picMkLst>
            <pc:docMk/>
            <pc:sldMk cId="1945374817" sldId="260"/>
            <ac:picMk id="1031" creationId="{05F1401A-20F6-4B41-B86C-2A0B05A256E6}"/>
          </ac:picMkLst>
        </pc:picChg>
        <pc:picChg chg="del">
          <ac:chgData name="E Parker" userId="bdc3a9b4-f12c-424a-a832-344dab446420" providerId="ADAL" clId="{3DD932CD-90F7-431E-852E-C96F5CAF3D08}" dt="2022-11-10T09:56:38.542" v="521" actId="478"/>
          <ac:picMkLst>
            <pc:docMk/>
            <pc:sldMk cId="1945374817" sldId="260"/>
            <ac:picMk id="1033" creationId="{DD774916-B0BD-F641-AECC-BE3A50165BFC}"/>
          </ac:picMkLst>
        </pc:picChg>
        <pc:cxnChg chg="del">
          <ac:chgData name="E Parker" userId="bdc3a9b4-f12c-424a-a832-344dab446420" providerId="ADAL" clId="{3DD932CD-90F7-431E-852E-C96F5CAF3D08}" dt="2022-11-10T09:56:31.678" v="517" actId="478"/>
          <ac:cxnSpMkLst>
            <pc:docMk/>
            <pc:sldMk cId="1945374817" sldId="260"/>
            <ac:cxnSpMk id="26" creationId="{F1E1D4B9-9E5A-EC4C-B428-217E3AEDED53}"/>
          </ac:cxnSpMkLst>
        </pc:cxnChg>
        <pc:cxnChg chg="del">
          <ac:chgData name="E Parker" userId="bdc3a9b4-f12c-424a-a832-344dab446420" providerId="ADAL" clId="{3DD932CD-90F7-431E-852E-C96F5CAF3D08}" dt="2022-11-10T09:56:30.846" v="516" actId="478"/>
          <ac:cxnSpMkLst>
            <pc:docMk/>
            <pc:sldMk cId="1945374817" sldId="260"/>
            <ac:cxnSpMk id="55" creationId="{CF30C243-B2F3-2046-905B-B37A80B58BC7}"/>
          </ac:cxnSpMkLst>
        </pc:cxnChg>
        <pc:cxnChg chg="del">
          <ac:chgData name="E Parker" userId="bdc3a9b4-f12c-424a-a832-344dab446420" providerId="ADAL" clId="{3DD932CD-90F7-431E-852E-C96F5CAF3D08}" dt="2022-11-10T09:56:32.639" v="518" actId="478"/>
          <ac:cxnSpMkLst>
            <pc:docMk/>
            <pc:sldMk cId="1945374817" sldId="260"/>
            <ac:cxnSpMk id="62" creationId="{A72C04C5-2CF0-2A47-BA71-F2DDF9F44172}"/>
          </ac:cxnSpMkLst>
        </pc:cxnChg>
      </pc:sldChg>
      <pc:sldChg chg="modSp mod">
        <pc:chgData name="E Parker" userId="bdc3a9b4-f12c-424a-a832-344dab446420" providerId="ADAL" clId="{3DD932CD-90F7-431E-852E-C96F5CAF3D08}" dt="2022-11-10T09:30:33.882" v="34" actId="14100"/>
        <pc:sldMkLst>
          <pc:docMk/>
          <pc:sldMk cId="1119951128" sldId="261"/>
        </pc:sldMkLst>
        <pc:spChg chg="mod">
          <ac:chgData name="E Parker" userId="bdc3a9b4-f12c-424a-a832-344dab446420" providerId="ADAL" clId="{3DD932CD-90F7-431E-852E-C96F5CAF3D08}" dt="2022-11-10T09:28:00.044" v="4" actId="14100"/>
          <ac:spMkLst>
            <pc:docMk/>
            <pc:sldMk cId="1119951128" sldId="261"/>
            <ac:spMk id="4" creationId="{37ECADA1-DBE9-4626-80B4-0FDB093F165A}"/>
          </ac:spMkLst>
        </pc:spChg>
        <pc:spChg chg="mod">
          <ac:chgData name="E Parker" userId="bdc3a9b4-f12c-424a-a832-344dab446420" providerId="ADAL" clId="{3DD932CD-90F7-431E-852E-C96F5CAF3D08}" dt="2022-11-10T09:28:33.732" v="15" actId="403"/>
          <ac:spMkLst>
            <pc:docMk/>
            <pc:sldMk cId="1119951128" sldId="261"/>
            <ac:spMk id="9" creationId="{AB4FAE51-6B1A-4B1A-9E03-E25CDA3EB2D3}"/>
          </ac:spMkLst>
        </pc:spChg>
        <pc:spChg chg="mod">
          <ac:chgData name="E Parker" userId="bdc3a9b4-f12c-424a-a832-344dab446420" providerId="ADAL" clId="{3DD932CD-90F7-431E-852E-C96F5CAF3D08}" dt="2022-11-10T09:28:40.634" v="16" actId="1076"/>
          <ac:spMkLst>
            <pc:docMk/>
            <pc:sldMk cId="1119951128" sldId="261"/>
            <ac:spMk id="10" creationId="{DF06A8B1-4959-4C7A-B4AC-A4418F71D9B7}"/>
          </ac:spMkLst>
        </pc:spChg>
        <pc:spChg chg="mod">
          <ac:chgData name="E Parker" userId="bdc3a9b4-f12c-424a-a832-344dab446420" providerId="ADAL" clId="{3DD932CD-90F7-431E-852E-C96F5CAF3D08}" dt="2022-11-10T09:30:17.194" v="30" actId="1076"/>
          <ac:spMkLst>
            <pc:docMk/>
            <pc:sldMk cId="1119951128" sldId="261"/>
            <ac:spMk id="13" creationId="{C3AE5075-E3DB-402D-9D8D-EC2944B9B746}"/>
          </ac:spMkLst>
        </pc:spChg>
        <pc:graphicFrameChg chg="mod modGraphic">
          <ac:chgData name="E Parker" userId="bdc3a9b4-f12c-424a-a832-344dab446420" providerId="ADAL" clId="{3DD932CD-90F7-431E-852E-C96F5CAF3D08}" dt="2022-11-10T09:30:11.378" v="29" actId="1076"/>
          <ac:graphicFrameMkLst>
            <pc:docMk/>
            <pc:sldMk cId="1119951128" sldId="261"/>
            <ac:graphicFrameMk id="16" creationId="{E2779CE1-F4A7-47C4-81F5-3D33B4804016}"/>
          </ac:graphicFrameMkLst>
        </pc:graphicFrameChg>
        <pc:picChg chg="mod">
          <ac:chgData name="E Parker" userId="bdc3a9b4-f12c-424a-a832-344dab446420" providerId="ADAL" clId="{3DD932CD-90F7-431E-852E-C96F5CAF3D08}" dt="2022-11-10T09:30:26.778" v="33" actId="14100"/>
          <ac:picMkLst>
            <pc:docMk/>
            <pc:sldMk cId="1119951128" sldId="261"/>
            <ac:picMk id="12" creationId="{D1A9C93C-397D-43E9-9844-0327CAE3C5F8}"/>
          </ac:picMkLst>
        </pc:picChg>
        <pc:picChg chg="mod">
          <ac:chgData name="E Parker" userId="bdc3a9b4-f12c-424a-a832-344dab446420" providerId="ADAL" clId="{3DD932CD-90F7-431E-852E-C96F5CAF3D08}" dt="2022-11-10T09:30:33.882" v="34" actId="14100"/>
          <ac:picMkLst>
            <pc:docMk/>
            <pc:sldMk cId="1119951128" sldId="261"/>
            <ac:picMk id="15" creationId="{CDE83639-2AEE-42A0-AD8C-33C584D42E31}"/>
          </ac:picMkLst>
        </pc:picChg>
      </pc:sldChg>
    </pc:docChg>
  </pc:docChgLst>
  <pc:docChgLst>
    <pc:chgData name="Eleanor Parker" userId="bdc3a9b4-f12c-424a-a832-344dab446420" providerId="ADAL" clId="{224C0254-F46C-490A-B854-725FFA64887C}"/>
    <pc:docChg chg="modSld">
      <pc:chgData name="Eleanor Parker" userId="bdc3a9b4-f12c-424a-a832-344dab446420" providerId="ADAL" clId="{224C0254-F46C-490A-B854-725FFA64887C}" dt="2023-04-14T18:21:16.429" v="1" actId="208"/>
      <pc:docMkLst>
        <pc:docMk/>
      </pc:docMkLst>
      <pc:sldChg chg="modSp mod">
        <pc:chgData name="Eleanor Parker" userId="bdc3a9b4-f12c-424a-a832-344dab446420" providerId="ADAL" clId="{224C0254-F46C-490A-B854-725FFA64887C}" dt="2023-04-14T18:21:16.429" v="1" actId="208"/>
        <pc:sldMkLst>
          <pc:docMk/>
          <pc:sldMk cId="2334007443" sldId="256"/>
        </pc:sldMkLst>
        <pc:spChg chg="mod">
          <ac:chgData name="Eleanor Parker" userId="bdc3a9b4-f12c-424a-a832-344dab446420" providerId="ADAL" clId="{224C0254-F46C-490A-B854-725FFA64887C}" dt="2023-04-14T18:21:16.429" v="1" actId="208"/>
          <ac:spMkLst>
            <pc:docMk/>
            <pc:sldMk cId="2334007443" sldId="256"/>
            <ac:spMk id="4" creationId="{BB486EAF-B87E-4CFC-98F8-8F88E22BF5C8}"/>
          </ac:spMkLst>
        </pc:spChg>
        <pc:spChg chg="mod">
          <ac:chgData name="Eleanor Parker" userId="bdc3a9b4-f12c-424a-a832-344dab446420" providerId="ADAL" clId="{224C0254-F46C-490A-B854-725FFA64887C}" dt="2023-04-14T18:21:16.429" v="1" actId="208"/>
          <ac:spMkLst>
            <pc:docMk/>
            <pc:sldMk cId="2334007443" sldId="256"/>
            <ac:spMk id="8" creationId="{F4E4937C-C03D-4B93-9017-91346E17E9D5}"/>
          </ac:spMkLst>
        </pc:spChg>
        <pc:spChg chg="mod">
          <ac:chgData name="Eleanor Parker" userId="bdc3a9b4-f12c-424a-a832-344dab446420" providerId="ADAL" clId="{224C0254-F46C-490A-B854-725FFA64887C}" dt="2023-04-14T18:21:16.429" v="1" actId="208"/>
          <ac:spMkLst>
            <pc:docMk/>
            <pc:sldMk cId="2334007443" sldId="256"/>
            <ac:spMk id="22" creationId="{96BF7E41-AD5E-4959-BB3F-3B5E7C92A98D}"/>
          </ac:spMkLst>
        </pc:spChg>
        <pc:spChg chg="mod">
          <ac:chgData name="Eleanor Parker" userId="bdc3a9b4-f12c-424a-a832-344dab446420" providerId="ADAL" clId="{224C0254-F46C-490A-B854-725FFA64887C}" dt="2023-04-14T18:21:16.429" v="1" actId="208"/>
          <ac:spMkLst>
            <pc:docMk/>
            <pc:sldMk cId="2334007443" sldId="256"/>
            <ac:spMk id="26" creationId="{F359F816-56EA-4DDF-A712-7FA4319F0F5A}"/>
          </ac:spMkLst>
        </pc:spChg>
        <pc:spChg chg="mod">
          <ac:chgData name="Eleanor Parker" userId="bdc3a9b4-f12c-424a-a832-344dab446420" providerId="ADAL" clId="{224C0254-F46C-490A-B854-725FFA64887C}" dt="2023-04-14T18:21:16.429" v="1" actId="208"/>
          <ac:spMkLst>
            <pc:docMk/>
            <pc:sldMk cId="2334007443" sldId="256"/>
            <ac:spMk id="27" creationId="{C14DCD27-3906-4FF6-92DE-EE412807EE9F}"/>
          </ac:spMkLst>
        </pc:spChg>
        <pc:spChg chg="mod">
          <ac:chgData name="Eleanor Parker" userId="bdc3a9b4-f12c-424a-a832-344dab446420" providerId="ADAL" clId="{224C0254-F46C-490A-B854-725FFA64887C}" dt="2023-04-14T18:21:16.429" v="1" actId="208"/>
          <ac:spMkLst>
            <pc:docMk/>
            <pc:sldMk cId="2334007443" sldId="256"/>
            <ac:spMk id="28" creationId="{F248C577-3C33-4F7D-9AC1-3555DA9BD0AF}"/>
          </ac:spMkLst>
        </pc:spChg>
        <pc:spChg chg="mod">
          <ac:chgData name="Eleanor Parker" userId="bdc3a9b4-f12c-424a-a832-344dab446420" providerId="ADAL" clId="{224C0254-F46C-490A-B854-725FFA64887C}" dt="2023-04-14T18:21:16.429" v="1" actId="208"/>
          <ac:spMkLst>
            <pc:docMk/>
            <pc:sldMk cId="2334007443" sldId="256"/>
            <ac:spMk id="29" creationId="{439108D7-02F5-453B-A826-EF561D704634}"/>
          </ac:spMkLst>
        </pc:spChg>
        <pc:spChg chg="mod">
          <ac:chgData name="Eleanor Parker" userId="bdc3a9b4-f12c-424a-a832-344dab446420" providerId="ADAL" clId="{224C0254-F46C-490A-B854-725FFA64887C}" dt="2023-04-14T18:21:16.429" v="1" actId="208"/>
          <ac:spMkLst>
            <pc:docMk/>
            <pc:sldMk cId="2334007443" sldId="256"/>
            <ac:spMk id="30" creationId="{75981398-1BA8-4261-8B38-5D4AFE5A5025}"/>
          </ac:spMkLst>
        </pc:spChg>
        <pc:spChg chg="mod">
          <ac:chgData name="Eleanor Parker" userId="bdc3a9b4-f12c-424a-a832-344dab446420" providerId="ADAL" clId="{224C0254-F46C-490A-B854-725FFA64887C}" dt="2023-04-14T18:21:16.429" v="1" actId="208"/>
          <ac:spMkLst>
            <pc:docMk/>
            <pc:sldMk cId="2334007443" sldId="256"/>
            <ac:spMk id="32" creationId="{5A5A7D07-7F5E-4127-9A98-334CB3480543}"/>
          </ac:spMkLst>
        </pc:spChg>
      </pc:sldChg>
      <pc:sldChg chg="modSp mod">
        <pc:chgData name="Eleanor Parker" userId="bdc3a9b4-f12c-424a-a832-344dab446420" providerId="ADAL" clId="{224C0254-F46C-490A-B854-725FFA64887C}" dt="2023-04-14T18:21:03.460" v="0" actId="208"/>
        <pc:sldMkLst>
          <pc:docMk/>
          <pc:sldMk cId="1119951128" sldId="261"/>
        </pc:sldMkLst>
        <pc:spChg chg="mod">
          <ac:chgData name="Eleanor Parker" userId="bdc3a9b4-f12c-424a-a832-344dab446420" providerId="ADAL" clId="{224C0254-F46C-490A-B854-725FFA64887C}" dt="2023-04-14T18:21:03.460" v="0" actId="208"/>
          <ac:spMkLst>
            <pc:docMk/>
            <pc:sldMk cId="1119951128" sldId="261"/>
            <ac:spMk id="2" creationId="{0F84F698-F9FD-4A57-9730-21DB6B850B93}"/>
          </ac:spMkLst>
        </pc:spChg>
        <pc:spChg chg="mod">
          <ac:chgData name="Eleanor Parker" userId="bdc3a9b4-f12c-424a-a832-344dab446420" providerId="ADAL" clId="{224C0254-F46C-490A-B854-725FFA64887C}" dt="2023-04-14T18:21:03.460" v="0" actId="208"/>
          <ac:spMkLst>
            <pc:docMk/>
            <pc:sldMk cId="1119951128" sldId="261"/>
            <ac:spMk id="4" creationId="{37ECADA1-DBE9-4626-80B4-0FDB093F165A}"/>
          </ac:spMkLst>
        </pc:spChg>
        <pc:spChg chg="mod">
          <ac:chgData name="Eleanor Parker" userId="bdc3a9b4-f12c-424a-a832-344dab446420" providerId="ADAL" clId="{224C0254-F46C-490A-B854-725FFA64887C}" dt="2023-04-14T18:21:03.460" v="0" actId="208"/>
          <ac:spMkLst>
            <pc:docMk/>
            <pc:sldMk cId="1119951128" sldId="261"/>
            <ac:spMk id="9" creationId="{AB4FAE51-6B1A-4B1A-9E03-E25CDA3EB2D3}"/>
          </ac:spMkLst>
        </pc:spChg>
        <pc:spChg chg="mod">
          <ac:chgData name="Eleanor Parker" userId="bdc3a9b4-f12c-424a-a832-344dab446420" providerId="ADAL" clId="{224C0254-F46C-490A-B854-725FFA64887C}" dt="2023-04-14T18:21:03.460" v="0" actId="208"/>
          <ac:spMkLst>
            <pc:docMk/>
            <pc:sldMk cId="1119951128" sldId="261"/>
            <ac:spMk id="10" creationId="{DF06A8B1-4959-4C7A-B4AC-A4418F71D9B7}"/>
          </ac:spMkLst>
        </pc:spChg>
        <pc:spChg chg="mod">
          <ac:chgData name="Eleanor Parker" userId="bdc3a9b4-f12c-424a-a832-344dab446420" providerId="ADAL" clId="{224C0254-F46C-490A-B854-725FFA64887C}" dt="2023-04-14T18:21:03.460" v="0" actId="208"/>
          <ac:spMkLst>
            <pc:docMk/>
            <pc:sldMk cId="1119951128" sldId="261"/>
            <ac:spMk id="17" creationId="{C085F4BD-27FA-49A8-A9A6-FFC1871B0C6F}"/>
          </ac:spMkLst>
        </pc:spChg>
        <pc:picChg chg="mod">
          <ac:chgData name="Eleanor Parker" userId="bdc3a9b4-f12c-424a-a832-344dab446420" providerId="ADAL" clId="{224C0254-F46C-490A-B854-725FFA64887C}" dt="2023-04-14T18:21:03.460" v="0" actId="208"/>
          <ac:picMkLst>
            <pc:docMk/>
            <pc:sldMk cId="1119951128" sldId="261"/>
            <ac:picMk id="12" creationId="{D1A9C93C-397D-43E9-9844-0327CAE3C5F8}"/>
          </ac:picMkLst>
        </pc:picChg>
        <pc:picChg chg="mod">
          <ac:chgData name="Eleanor Parker" userId="bdc3a9b4-f12c-424a-a832-344dab446420" providerId="ADAL" clId="{224C0254-F46C-490A-B854-725FFA64887C}" dt="2023-04-14T18:21:03.460" v="0" actId="208"/>
          <ac:picMkLst>
            <pc:docMk/>
            <pc:sldMk cId="1119951128" sldId="261"/>
            <ac:picMk id="15" creationId="{CDE83639-2AEE-42A0-AD8C-33C584D42E31}"/>
          </ac:picMkLst>
        </pc:picChg>
      </pc:sldChg>
    </pc:docChg>
  </pc:docChgLst>
  <pc:docChgLst>
    <pc:chgData name="E Parker" userId="bdc3a9b4-f12c-424a-a832-344dab446420" providerId="ADAL" clId="{3DA41C7C-C779-4613-9D5C-E7E71EDA4E1E}"/>
    <pc:docChg chg="undo custSel delSld modSld">
      <pc:chgData name="E Parker" userId="bdc3a9b4-f12c-424a-a832-344dab446420" providerId="ADAL" clId="{3DA41C7C-C779-4613-9D5C-E7E71EDA4E1E}" dt="2022-11-10T13:13:04.319" v="1409" actId="1076"/>
      <pc:docMkLst>
        <pc:docMk/>
      </pc:docMkLst>
      <pc:sldChg chg="addSp delSp modSp mod">
        <pc:chgData name="E Parker" userId="bdc3a9b4-f12c-424a-a832-344dab446420" providerId="ADAL" clId="{3DA41C7C-C779-4613-9D5C-E7E71EDA4E1E}" dt="2022-11-10T13:13:04.319" v="1409" actId="1076"/>
        <pc:sldMkLst>
          <pc:docMk/>
          <pc:sldMk cId="2334007443" sldId="256"/>
        </pc:sldMkLst>
        <pc:spChg chg="mod">
          <ac:chgData name="E Parker" userId="bdc3a9b4-f12c-424a-a832-344dab446420" providerId="ADAL" clId="{3DA41C7C-C779-4613-9D5C-E7E71EDA4E1E}" dt="2022-11-10T13:11:55.033" v="1390" actId="6549"/>
          <ac:spMkLst>
            <pc:docMk/>
            <pc:sldMk cId="2334007443" sldId="256"/>
            <ac:spMk id="4" creationId="{BB486EAF-B87E-4CFC-98F8-8F88E22BF5C8}"/>
          </ac:spMkLst>
        </pc:spChg>
        <pc:spChg chg="mod">
          <ac:chgData name="E Parker" userId="bdc3a9b4-f12c-424a-a832-344dab446420" providerId="ADAL" clId="{3DA41C7C-C779-4613-9D5C-E7E71EDA4E1E}" dt="2022-11-10T13:12:33.669" v="1400" actId="1076"/>
          <ac:spMkLst>
            <pc:docMk/>
            <pc:sldMk cId="2334007443" sldId="256"/>
            <ac:spMk id="8" creationId="{F4E4937C-C03D-4B93-9017-91346E17E9D5}"/>
          </ac:spMkLst>
        </pc:spChg>
        <pc:spChg chg="mod">
          <ac:chgData name="E Parker" userId="bdc3a9b4-f12c-424a-a832-344dab446420" providerId="ADAL" clId="{3DA41C7C-C779-4613-9D5C-E7E71EDA4E1E}" dt="2022-11-10T11:59:29.742" v="1335" actId="1076"/>
          <ac:spMkLst>
            <pc:docMk/>
            <pc:sldMk cId="2334007443" sldId="256"/>
            <ac:spMk id="20" creationId="{65DFDE87-1B40-4813-84A9-11DDA9B3567D}"/>
          </ac:spMkLst>
        </pc:spChg>
        <pc:spChg chg="mod">
          <ac:chgData name="E Parker" userId="bdc3a9b4-f12c-424a-a832-344dab446420" providerId="ADAL" clId="{3DA41C7C-C779-4613-9D5C-E7E71EDA4E1E}" dt="2022-11-10T11:59:32.246" v="1336" actId="1076"/>
          <ac:spMkLst>
            <pc:docMk/>
            <pc:sldMk cId="2334007443" sldId="256"/>
            <ac:spMk id="21" creationId="{6A17537C-91DF-4A26-803B-A4CD1EE93EE9}"/>
          </ac:spMkLst>
        </pc:spChg>
        <pc:spChg chg="add mod">
          <ac:chgData name="E Parker" userId="bdc3a9b4-f12c-424a-a832-344dab446420" providerId="ADAL" clId="{3DA41C7C-C779-4613-9D5C-E7E71EDA4E1E}" dt="2022-11-10T13:12:03.580" v="1392" actId="1076"/>
          <ac:spMkLst>
            <pc:docMk/>
            <pc:sldMk cId="2334007443" sldId="256"/>
            <ac:spMk id="22" creationId="{96BF7E41-AD5E-4959-BB3F-3B5E7C92A98D}"/>
          </ac:spMkLst>
        </pc:spChg>
        <pc:spChg chg="del mod">
          <ac:chgData name="E Parker" userId="bdc3a9b4-f12c-424a-a832-344dab446420" providerId="ADAL" clId="{3DA41C7C-C779-4613-9D5C-E7E71EDA4E1E}" dt="2022-11-10T11:52:51.298" v="1217" actId="21"/>
          <ac:spMkLst>
            <pc:docMk/>
            <pc:sldMk cId="2334007443" sldId="256"/>
            <ac:spMk id="24" creationId="{08CC7E5D-30F9-46CA-B958-6650628BAF96}"/>
          </ac:spMkLst>
        </pc:spChg>
        <pc:spChg chg="add del mod">
          <ac:chgData name="E Parker" userId="bdc3a9b4-f12c-424a-a832-344dab446420" providerId="ADAL" clId="{3DA41C7C-C779-4613-9D5C-E7E71EDA4E1E}" dt="2022-11-10T11:52:21.521" v="1208" actId="21"/>
          <ac:spMkLst>
            <pc:docMk/>
            <pc:sldMk cId="2334007443" sldId="256"/>
            <ac:spMk id="25" creationId="{CE41DCB2-3B9E-47BD-9612-07A0D8631CB4}"/>
          </ac:spMkLst>
        </pc:spChg>
        <pc:spChg chg="add mod">
          <ac:chgData name="E Parker" userId="bdc3a9b4-f12c-424a-a832-344dab446420" providerId="ADAL" clId="{3DA41C7C-C779-4613-9D5C-E7E71EDA4E1E}" dt="2022-11-10T13:12:36.269" v="1401" actId="1076"/>
          <ac:spMkLst>
            <pc:docMk/>
            <pc:sldMk cId="2334007443" sldId="256"/>
            <ac:spMk id="26" creationId="{F359F816-56EA-4DDF-A712-7FA4319F0F5A}"/>
          </ac:spMkLst>
        </pc:spChg>
        <pc:spChg chg="add mod">
          <ac:chgData name="E Parker" userId="bdc3a9b4-f12c-424a-a832-344dab446420" providerId="ADAL" clId="{3DA41C7C-C779-4613-9D5C-E7E71EDA4E1E}" dt="2022-11-10T13:12:58.430" v="1407" actId="1076"/>
          <ac:spMkLst>
            <pc:docMk/>
            <pc:sldMk cId="2334007443" sldId="256"/>
            <ac:spMk id="27" creationId="{C14DCD27-3906-4FF6-92DE-EE412807EE9F}"/>
          </ac:spMkLst>
        </pc:spChg>
        <pc:spChg chg="add mod">
          <ac:chgData name="E Parker" userId="bdc3a9b4-f12c-424a-a832-344dab446420" providerId="ADAL" clId="{3DA41C7C-C779-4613-9D5C-E7E71EDA4E1E}" dt="2022-11-10T13:12:25.326" v="1398" actId="14100"/>
          <ac:spMkLst>
            <pc:docMk/>
            <pc:sldMk cId="2334007443" sldId="256"/>
            <ac:spMk id="28" creationId="{F248C577-3C33-4F7D-9AC1-3555DA9BD0AF}"/>
          </ac:spMkLst>
        </pc:spChg>
        <pc:spChg chg="add mod">
          <ac:chgData name="E Parker" userId="bdc3a9b4-f12c-424a-a832-344dab446420" providerId="ADAL" clId="{3DA41C7C-C779-4613-9D5C-E7E71EDA4E1E}" dt="2022-11-10T13:12:56.662" v="1406" actId="1076"/>
          <ac:spMkLst>
            <pc:docMk/>
            <pc:sldMk cId="2334007443" sldId="256"/>
            <ac:spMk id="29" creationId="{439108D7-02F5-453B-A826-EF561D704634}"/>
          </ac:spMkLst>
        </pc:spChg>
        <pc:spChg chg="add mod">
          <ac:chgData name="E Parker" userId="bdc3a9b4-f12c-424a-a832-344dab446420" providerId="ADAL" clId="{3DA41C7C-C779-4613-9D5C-E7E71EDA4E1E}" dt="2022-11-10T13:13:04.319" v="1409" actId="1076"/>
          <ac:spMkLst>
            <pc:docMk/>
            <pc:sldMk cId="2334007443" sldId="256"/>
            <ac:spMk id="30" creationId="{75981398-1BA8-4261-8B38-5D4AFE5A5025}"/>
          </ac:spMkLst>
        </pc:spChg>
        <pc:spChg chg="add del">
          <ac:chgData name="E Parker" userId="bdc3a9b4-f12c-424a-a832-344dab446420" providerId="ADAL" clId="{3DA41C7C-C779-4613-9D5C-E7E71EDA4E1E}" dt="2022-11-10T12:01:34.308" v="1382" actId="22"/>
          <ac:spMkLst>
            <pc:docMk/>
            <pc:sldMk cId="2334007443" sldId="256"/>
            <ac:spMk id="31" creationId="{339ECB6D-DBAB-4BCB-B505-19EB55006B51}"/>
          </ac:spMkLst>
        </pc:spChg>
        <pc:spChg chg="add mod">
          <ac:chgData name="E Parker" userId="bdc3a9b4-f12c-424a-a832-344dab446420" providerId="ADAL" clId="{3DA41C7C-C779-4613-9D5C-E7E71EDA4E1E}" dt="2022-11-10T13:13:01.446" v="1408" actId="1076"/>
          <ac:spMkLst>
            <pc:docMk/>
            <pc:sldMk cId="2334007443" sldId="256"/>
            <ac:spMk id="32" creationId="{5A5A7D07-7F5E-4127-9A98-334CB3480543}"/>
          </ac:spMkLst>
        </pc:spChg>
        <pc:grpChg chg="mod">
          <ac:chgData name="E Parker" userId="bdc3a9b4-f12c-424a-a832-344dab446420" providerId="ADAL" clId="{3DA41C7C-C779-4613-9D5C-E7E71EDA4E1E}" dt="2022-11-10T11:59:35.582" v="1337" actId="1076"/>
          <ac:grpSpMkLst>
            <pc:docMk/>
            <pc:sldMk cId="2334007443" sldId="256"/>
            <ac:grpSpMk id="19" creationId="{EE75E1FA-0901-4EFC-9B61-A06D56BC7CB3}"/>
          </ac:grpSpMkLst>
        </pc:grpChg>
        <pc:graphicFrameChg chg="mod modGraphic">
          <ac:chgData name="E Parker" userId="bdc3a9b4-f12c-424a-a832-344dab446420" providerId="ADAL" clId="{3DA41C7C-C779-4613-9D5C-E7E71EDA4E1E}" dt="2022-11-10T13:12:01.525" v="1391" actId="1076"/>
          <ac:graphicFrameMkLst>
            <pc:docMk/>
            <pc:sldMk cId="2334007443" sldId="256"/>
            <ac:graphicFrameMk id="5" creationId="{B51DBFDF-F9A0-406A-8FA1-DB9D00BEFE71}"/>
          </ac:graphicFrameMkLst>
        </pc:graphicFrameChg>
        <pc:picChg chg="add mod modCrop">
          <ac:chgData name="E Parker" userId="bdc3a9b4-f12c-424a-a832-344dab446420" providerId="ADAL" clId="{3DA41C7C-C779-4613-9D5C-E7E71EDA4E1E}" dt="2022-11-10T11:59:45.310" v="1344" actId="1076"/>
          <ac:picMkLst>
            <pc:docMk/>
            <pc:sldMk cId="2334007443" sldId="256"/>
            <ac:picMk id="3" creationId="{37CB1219-4D7A-4B61-815B-910456D44181}"/>
          </ac:picMkLst>
        </pc:picChg>
        <pc:picChg chg="add del mod modCrop">
          <ac:chgData name="E Parker" userId="bdc3a9b4-f12c-424a-a832-344dab446420" providerId="ADAL" clId="{3DA41C7C-C779-4613-9D5C-E7E71EDA4E1E}" dt="2022-11-10T11:55:29.213" v="1244" actId="21"/>
          <ac:picMkLst>
            <pc:docMk/>
            <pc:sldMk cId="2334007443" sldId="256"/>
            <ac:picMk id="7" creationId="{09DE2A17-7BE8-4A3E-80E2-950B575B177F}"/>
          </ac:picMkLst>
        </pc:picChg>
        <pc:picChg chg="del">
          <ac:chgData name="E Parker" userId="bdc3a9b4-f12c-424a-a832-344dab446420" providerId="ADAL" clId="{3DA41C7C-C779-4613-9D5C-E7E71EDA4E1E}" dt="2022-11-10T10:33:50.202" v="665" actId="21"/>
          <ac:picMkLst>
            <pc:docMk/>
            <pc:sldMk cId="2334007443" sldId="256"/>
            <ac:picMk id="11" creationId="{B9FF512D-D8CF-4D75-8B7F-FCE1CE7EAD6C}"/>
          </ac:picMkLst>
        </pc:picChg>
        <pc:picChg chg="add mod">
          <ac:chgData name="E Parker" userId="bdc3a9b4-f12c-424a-a832-344dab446420" providerId="ADAL" clId="{3DA41C7C-C779-4613-9D5C-E7E71EDA4E1E}" dt="2022-11-10T13:12:05.420" v="1393" actId="1076"/>
          <ac:picMkLst>
            <pc:docMk/>
            <pc:sldMk cId="2334007443" sldId="256"/>
            <ac:picMk id="23" creationId="{6AB15CC8-1BB6-4273-853D-9F438CEF9436}"/>
          </ac:picMkLst>
        </pc:picChg>
        <pc:picChg chg="mod">
          <ac:chgData name="E Parker" userId="bdc3a9b4-f12c-424a-a832-344dab446420" providerId="ADAL" clId="{3DA41C7C-C779-4613-9D5C-E7E71EDA4E1E}" dt="2022-11-10T11:59:39.283" v="1338" actId="1076"/>
          <ac:picMkLst>
            <pc:docMk/>
            <pc:sldMk cId="2334007443" sldId="256"/>
            <ac:picMk id="1026" creationId="{1F30989D-1FD8-401E-8409-4B4F062F0094}"/>
          </ac:picMkLst>
        </pc:picChg>
      </pc:sldChg>
      <pc:sldChg chg="addSp delSp modSp del mod">
        <pc:chgData name="E Parker" userId="bdc3a9b4-f12c-424a-a832-344dab446420" providerId="ADAL" clId="{3DA41C7C-C779-4613-9D5C-E7E71EDA4E1E}" dt="2022-11-10T12:01:59.206" v="1388" actId="47"/>
        <pc:sldMkLst>
          <pc:docMk/>
          <pc:sldMk cId="1945374817" sldId="260"/>
        </pc:sldMkLst>
        <pc:spChg chg="del mod">
          <ac:chgData name="E Parker" userId="bdc3a9b4-f12c-424a-a832-344dab446420" providerId="ADAL" clId="{3DA41C7C-C779-4613-9D5C-E7E71EDA4E1E}" dt="2022-11-10T10:54:29.953" v="781" actId="478"/>
          <ac:spMkLst>
            <pc:docMk/>
            <pc:sldMk cId="1945374817" sldId="260"/>
            <ac:spMk id="5" creationId="{478F44BF-12A2-3D4E-B972-CB31E406C20E}"/>
          </ac:spMkLst>
        </pc:spChg>
        <pc:spChg chg="del mod">
          <ac:chgData name="E Parker" userId="bdc3a9b4-f12c-424a-a832-344dab446420" providerId="ADAL" clId="{3DA41C7C-C779-4613-9D5C-E7E71EDA4E1E}" dt="2022-11-08T12:10:42.606" v="429" actId="478"/>
          <ac:spMkLst>
            <pc:docMk/>
            <pc:sldMk cId="1945374817" sldId="260"/>
            <ac:spMk id="6" creationId="{B107ECE7-7448-B848-93B5-242501B3B08E}"/>
          </ac:spMkLst>
        </pc:spChg>
        <pc:spChg chg="add del mod">
          <ac:chgData name="E Parker" userId="bdc3a9b4-f12c-424a-a832-344dab446420" providerId="ADAL" clId="{3DA41C7C-C779-4613-9D5C-E7E71EDA4E1E}" dt="2022-11-10T11:37:54.492" v="1067" actId="47"/>
          <ac:spMkLst>
            <pc:docMk/>
            <pc:sldMk cId="1945374817" sldId="260"/>
            <ac:spMk id="9" creationId="{8DD97514-29E4-FD41-8333-DA4ACE544F1D}"/>
          </ac:spMkLst>
        </pc:spChg>
        <pc:spChg chg="del mod">
          <ac:chgData name="E Parker" userId="bdc3a9b4-f12c-424a-a832-344dab446420" providerId="ADAL" clId="{3DA41C7C-C779-4613-9D5C-E7E71EDA4E1E}" dt="2022-11-08T12:15:21.312" v="510" actId="478"/>
          <ac:spMkLst>
            <pc:docMk/>
            <pc:sldMk cId="1945374817" sldId="260"/>
            <ac:spMk id="12" creationId="{00000000-0000-0000-0000-000000000000}"/>
          </ac:spMkLst>
        </pc:spChg>
        <pc:spChg chg="add del mod">
          <ac:chgData name="E Parker" userId="bdc3a9b4-f12c-424a-a832-344dab446420" providerId="ADAL" clId="{3DA41C7C-C779-4613-9D5C-E7E71EDA4E1E}" dt="2022-11-10T12:00:46.834" v="1368" actId="21"/>
          <ac:spMkLst>
            <pc:docMk/>
            <pc:sldMk cId="1945374817" sldId="260"/>
            <ac:spMk id="14" creationId="{56E112D0-5169-4096-8138-AEF5536E58EA}"/>
          </ac:spMkLst>
        </pc:spChg>
        <pc:spChg chg="del">
          <ac:chgData name="E Parker" userId="bdc3a9b4-f12c-424a-a832-344dab446420" providerId="ADAL" clId="{3DA41C7C-C779-4613-9D5C-E7E71EDA4E1E}" dt="2022-11-08T12:10:43.896" v="430" actId="478"/>
          <ac:spMkLst>
            <pc:docMk/>
            <pc:sldMk cId="1945374817" sldId="260"/>
            <ac:spMk id="14" creationId="{59C19028-5DFF-6A4D-AB51-C78F569A96DD}"/>
          </ac:spMkLst>
        </pc:spChg>
        <pc:spChg chg="add del mod">
          <ac:chgData name="E Parker" userId="bdc3a9b4-f12c-424a-a832-344dab446420" providerId="ADAL" clId="{3DA41C7C-C779-4613-9D5C-E7E71EDA4E1E}" dt="2022-11-10T12:01:21.488" v="1379" actId="478"/>
          <ac:spMkLst>
            <pc:docMk/>
            <pc:sldMk cId="1945374817" sldId="260"/>
            <ac:spMk id="15" creationId="{33548573-14AE-4950-BC1C-34CB2AA66AD5}"/>
          </ac:spMkLst>
        </pc:spChg>
        <pc:spChg chg="del">
          <ac:chgData name="E Parker" userId="bdc3a9b4-f12c-424a-a832-344dab446420" providerId="ADAL" clId="{3DA41C7C-C779-4613-9D5C-E7E71EDA4E1E}" dt="2022-11-10T12:01:03.229" v="1374" actId="478"/>
          <ac:spMkLst>
            <pc:docMk/>
            <pc:sldMk cId="1945374817" sldId="260"/>
            <ac:spMk id="17" creationId="{F28D12B9-C117-D94C-BCFA-9F8CFE00C622}"/>
          </ac:spMkLst>
        </pc:spChg>
        <pc:spChg chg="add del mod">
          <ac:chgData name="E Parker" userId="bdc3a9b4-f12c-424a-a832-344dab446420" providerId="ADAL" clId="{3DA41C7C-C779-4613-9D5C-E7E71EDA4E1E}" dt="2022-11-10T12:01:58.154" v="1387" actId="478"/>
          <ac:spMkLst>
            <pc:docMk/>
            <pc:sldMk cId="1945374817" sldId="260"/>
            <ac:spMk id="18" creationId="{B6D43E54-4FB9-4C9F-B896-AA6BC0AA3B7B}"/>
          </ac:spMkLst>
        </pc:spChg>
        <pc:spChg chg="del mod">
          <ac:chgData name="E Parker" userId="bdc3a9b4-f12c-424a-a832-344dab446420" providerId="ADAL" clId="{3DA41C7C-C779-4613-9D5C-E7E71EDA4E1E}" dt="2022-11-10T10:33:44.724" v="662" actId="478"/>
          <ac:spMkLst>
            <pc:docMk/>
            <pc:sldMk cId="1945374817" sldId="260"/>
            <ac:spMk id="27" creationId="{46F20CD5-ABB8-4746-89EB-B159E3ACB87E}"/>
          </ac:spMkLst>
        </pc:spChg>
        <pc:spChg chg="del">
          <ac:chgData name="E Parker" userId="bdc3a9b4-f12c-424a-a832-344dab446420" providerId="ADAL" clId="{3DA41C7C-C779-4613-9D5C-E7E71EDA4E1E}" dt="2022-11-10T10:38:16.265" v="686" actId="478"/>
          <ac:spMkLst>
            <pc:docMk/>
            <pc:sldMk cId="1945374817" sldId="260"/>
            <ac:spMk id="35" creationId="{F0EDCB84-F398-DE4C-8048-E0B8008AE105}"/>
          </ac:spMkLst>
        </pc:spChg>
        <pc:picChg chg="add del mod modCrop">
          <ac:chgData name="E Parker" userId="bdc3a9b4-f12c-424a-a832-344dab446420" providerId="ADAL" clId="{3DA41C7C-C779-4613-9D5C-E7E71EDA4E1E}" dt="2022-11-10T11:44:19.089" v="1165" actId="21"/>
          <ac:picMkLst>
            <pc:docMk/>
            <pc:sldMk cId="1945374817" sldId="260"/>
            <ac:picMk id="4" creationId="{73792077-2CF6-4094-BDEC-C3A35E997BB1}"/>
          </ac:picMkLst>
        </pc:picChg>
        <pc:picChg chg="add del mod">
          <ac:chgData name="E Parker" userId="bdc3a9b4-f12c-424a-a832-344dab446420" providerId="ADAL" clId="{3DA41C7C-C779-4613-9D5C-E7E71EDA4E1E}" dt="2022-11-10T10:56:16.373" v="860" actId="478"/>
          <ac:picMkLst>
            <pc:docMk/>
            <pc:sldMk cId="1945374817" sldId="260"/>
            <ac:picMk id="13" creationId="{3D57C5D4-154B-4C42-B12B-3DBA66189DCC}"/>
          </ac:picMkLst>
        </pc:picChg>
        <pc:picChg chg="del">
          <ac:chgData name="E Parker" userId="bdc3a9b4-f12c-424a-a832-344dab446420" providerId="ADAL" clId="{3DA41C7C-C779-4613-9D5C-E7E71EDA4E1E}" dt="2022-11-10T10:33:46.797" v="663" actId="21"/>
          <ac:picMkLst>
            <pc:docMk/>
            <pc:sldMk cId="1945374817" sldId="260"/>
            <ac:picMk id="23" creationId="{8C81A594-729C-2E4D-A863-90EB7534BF9D}"/>
          </ac:picMkLst>
        </pc:picChg>
        <pc:picChg chg="del">
          <ac:chgData name="E Parker" userId="bdc3a9b4-f12c-424a-a832-344dab446420" providerId="ADAL" clId="{3DA41C7C-C779-4613-9D5C-E7E71EDA4E1E}" dt="2022-11-08T12:10:44.644" v="431" actId="478"/>
          <ac:picMkLst>
            <pc:docMk/>
            <pc:sldMk cId="1945374817" sldId="260"/>
            <ac:picMk id="1025" creationId="{4A4D7739-B6DD-2143-9660-4DD0928AD14B}"/>
          </ac:picMkLst>
        </pc:picChg>
        <pc:picChg chg="del">
          <ac:chgData name="E Parker" userId="bdc3a9b4-f12c-424a-a832-344dab446420" providerId="ADAL" clId="{3DA41C7C-C779-4613-9D5C-E7E71EDA4E1E}" dt="2022-11-08T12:10:45.318" v="432" actId="478"/>
          <ac:picMkLst>
            <pc:docMk/>
            <pc:sldMk cId="1945374817" sldId="260"/>
            <ac:picMk id="1027" creationId="{DBE82FFC-D437-4545-AC90-73B11221F649}"/>
          </ac:picMkLst>
        </pc:picChg>
      </pc:sldChg>
      <pc:sldChg chg="addSp delSp modSp mod">
        <pc:chgData name="E Parker" userId="bdc3a9b4-f12c-424a-a832-344dab446420" providerId="ADAL" clId="{3DA41C7C-C779-4613-9D5C-E7E71EDA4E1E}" dt="2022-11-10T12:00:20.421" v="1360" actId="20577"/>
        <pc:sldMkLst>
          <pc:docMk/>
          <pc:sldMk cId="1119951128" sldId="261"/>
        </pc:sldMkLst>
        <pc:spChg chg="mod">
          <ac:chgData name="E Parker" userId="bdc3a9b4-f12c-424a-a832-344dab446420" providerId="ADAL" clId="{3DA41C7C-C779-4613-9D5C-E7E71EDA4E1E}" dt="2022-11-10T11:50:07.068" v="1199" actId="1076"/>
          <ac:spMkLst>
            <pc:docMk/>
            <pc:sldMk cId="1119951128" sldId="261"/>
            <ac:spMk id="2" creationId="{0F84F698-F9FD-4A57-9730-21DB6B850B93}"/>
          </ac:spMkLst>
        </pc:spChg>
        <pc:spChg chg="mod ord">
          <ac:chgData name="E Parker" userId="bdc3a9b4-f12c-424a-a832-344dab446420" providerId="ADAL" clId="{3DA41C7C-C779-4613-9D5C-E7E71EDA4E1E}" dt="2022-11-10T11:53:52.092" v="1234" actId="6549"/>
          <ac:spMkLst>
            <pc:docMk/>
            <pc:sldMk cId="1119951128" sldId="261"/>
            <ac:spMk id="4" creationId="{37ECADA1-DBE9-4626-80B4-0FDB093F165A}"/>
          </ac:spMkLst>
        </pc:spChg>
        <pc:spChg chg="mod">
          <ac:chgData name="E Parker" userId="bdc3a9b4-f12c-424a-a832-344dab446420" providerId="ADAL" clId="{3DA41C7C-C779-4613-9D5C-E7E71EDA4E1E}" dt="2022-11-10T11:55:44.377" v="1256" actId="404"/>
          <ac:spMkLst>
            <pc:docMk/>
            <pc:sldMk cId="1119951128" sldId="261"/>
            <ac:spMk id="9" creationId="{AB4FAE51-6B1A-4B1A-9E03-E25CDA3EB2D3}"/>
          </ac:spMkLst>
        </pc:spChg>
        <pc:spChg chg="mod">
          <ac:chgData name="E Parker" userId="bdc3a9b4-f12c-424a-a832-344dab446420" providerId="ADAL" clId="{3DA41C7C-C779-4613-9D5C-E7E71EDA4E1E}" dt="2022-11-10T11:55:50.214" v="1257" actId="1076"/>
          <ac:spMkLst>
            <pc:docMk/>
            <pc:sldMk cId="1119951128" sldId="261"/>
            <ac:spMk id="10" creationId="{DF06A8B1-4959-4C7A-B4AC-A4418F71D9B7}"/>
          </ac:spMkLst>
        </pc:spChg>
        <pc:spChg chg="mod">
          <ac:chgData name="E Parker" userId="bdc3a9b4-f12c-424a-a832-344dab446420" providerId="ADAL" clId="{3DA41C7C-C779-4613-9D5C-E7E71EDA4E1E}" dt="2022-11-10T11:54:22.085" v="1241" actId="14100"/>
          <ac:spMkLst>
            <pc:docMk/>
            <pc:sldMk cId="1119951128" sldId="261"/>
            <ac:spMk id="13" creationId="{C3AE5075-E3DB-402D-9D8D-EC2944B9B746}"/>
          </ac:spMkLst>
        </pc:spChg>
        <pc:spChg chg="add del mod">
          <ac:chgData name="E Parker" userId="bdc3a9b4-f12c-424a-a832-344dab446420" providerId="ADAL" clId="{3DA41C7C-C779-4613-9D5C-E7E71EDA4E1E}" dt="2022-11-10T11:52:37.418" v="1213" actId="21"/>
          <ac:spMkLst>
            <pc:docMk/>
            <pc:sldMk cId="1119951128" sldId="261"/>
            <ac:spMk id="14" creationId="{D8BF71B5-FB0E-4A93-8211-551780E5C258}"/>
          </ac:spMkLst>
        </pc:spChg>
        <pc:spChg chg="add mod ord">
          <ac:chgData name="E Parker" userId="bdc3a9b4-f12c-424a-a832-344dab446420" providerId="ADAL" clId="{3DA41C7C-C779-4613-9D5C-E7E71EDA4E1E}" dt="2022-11-10T12:00:20.421" v="1360" actId="20577"/>
          <ac:spMkLst>
            <pc:docMk/>
            <pc:sldMk cId="1119951128" sldId="261"/>
            <ac:spMk id="17" creationId="{C085F4BD-27FA-49A8-A9A6-FFC1871B0C6F}"/>
          </ac:spMkLst>
        </pc:spChg>
        <pc:graphicFrameChg chg="add mod modGraphic">
          <ac:chgData name="E Parker" userId="bdc3a9b4-f12c-424a-a832-344dab446420" providerId="ADAL" clId="{3DA41C7C-C779-4613-9D5C-E7E71EDA4E1E}" dt="2022-11-10T11:54:29.869" v="1243" actId="14100"/>
          <ac:graphicFrameMkLst>
            <pc:docMk/>
            <pc:sldMk cId="1119951128" sldId="261"/>
            <ac:graphicFrameMk id="16" creationId="{E2779CE1-F4A7-47C4-81F5-3D33B4804016}"/>
          </ac:graphicFrameMkLst>
        </pc:graphicFrameChg>
        <pc:picChg chg="mod">
          <ac:chgData name="E Parker" userId="bdc3a9b4-f12c-424a-a832-344dab446420" providerId="ADAL" clId="{3DA41C7C-C779-4613-9D5C-E7E71EDA4E1E}" dt="2022-11-10T11:53:59.205" v="1236" actId="1076"/>
          <ac:picMkLst>
            <pc:docMk/>
            <pc:sldMk cId="1119951128" sldId="261"/>
            <ac:picMk id="8" creationId="{B5531AD5-3EB9-495A-95E2-772393E5BCB9}"/>
          </ac:picMkLst>
        </pc:picChg>
        <pc:picChg chg="add mod ord modCrop">
          <ac:chgData name="E Parker" userId="bdc3a9b4-f12c-424a-a832-344dab446420" providerId="ADAL" clId="{3DA41C7C-C779-4613-9D5C-E7E71EDA4E1E}" dt="2022-11-10T11:53:56.109" v="1235" actId="1076"/>
          <ac:picMkLst>
            <pc:docMk/>
            <pc:sldMk cId="1119951128" sldId="261"/>
            <ac:picMk id="11" creationId="{C8C74F69-6FDF-4DB9-A2B8-1D4EA6A30180}"/>
          </ac:picMkLst>
        </pc:picChg>
        <pc:picChg chg="mod">
          <ac:chgData name="E Parker" userId="bdc3a9b4-f12c-424a-a832-344dab446420" providerId="ADAL" clId="{3DA41C7C-C779-4613-9D5C-E7E71EDA4E1E}" dt="2022-11-10T11:50:32.660" v="1206" actId="1076"/>
          <ac:picMkLst>
            <pc:docMk/>
            <pc:sldMk cId="1119951128" sldId="261"/>
            <ac:picMk id="12" creationId="{D1A9C93C-397D-43E9-9844-0327CAE3C5F8}"/>
          </ac:picMkLst>
        </pc:picChg>
        <pc:picChg chg="add mod ord">
          <ac:chgData name="E Parker" userId="bdc3a9b4-f12c-424a-a832-344dab446420" providerId="ADAL" clId="{3DA41C7C-C779-4613-9D5C-E7E71EDA4E1E}" dt="2022-11-10T11:57:20.547" v="1288" actId="167"/>
          <ac:picMkLst>
            <pc:docMk/>
            <pc:sldMk cId="1119951128" sldId="261"/>
            <ac:picMk id="18" creationId="{F6FE93B1-5389-4CAD-A3CC-26C1686A5D5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DDDC208-B7A9-482A-BA2A-4C6C7BDACDC8}"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275658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DDC208-B7A9-482A-BA2A-4C6C7BDACDC8}"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357909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DDC208-B7A9-482A-BA2A-4C6C7BDACDC8}"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19881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DDC208-B7A9-482A-BA2A-4C6C7BDACDC8}"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48041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DDC208-B7A9-482A-BA2A-4C6C7BDACDC8}"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100007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DDDC208-B7A9-482A-BA2A-4C6C7BDACDC8}" type="datetimeFigureOut">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378894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DDDC208-B7A9-482A-BA2A-4C6C7BDACDC8}" type="datetimeFigureOut">
              <a:rPr lang="en-GB" smtClean="0"/>
              <a:t>14/04/2023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390493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DDDC208-B7A9-482A-BA2A-4C6C7BDACDC8}" type="datetimeFigureOut">
              <a:rPr lang="en-GB" smtClean="0"/>
              <a:t>14/04/2023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158985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DC208-B7A9-482A-BA2A-4C6C7BDACDC8}" type="datetimeFigureOut">
              <a:rPr lang="en-GB" smtClean="0"/>
              <a:t>14/04/2023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301605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DDDC208-B7A9-482A-BA2A-4C6C7BDACDC8}" type="datetimeFigureOut">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208040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DDDC208-B7A9-482A-BA2A-4C6C7BDACDC8}" type="datetimeFigureOut">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EED295-42B4-44E8-8A28-239C0994D078}" type="slidenum">
              <a:rPr lang="en-GB" smtClean="0"/>
              <a:t>‹#›</a:t>
            </a:fld>
            <a:endParaRPr lang="en-GB"/>
          </a:p>
        </p:txBody>
      </p:sp>
    </p:spTree>
    <p:extLst>
      <p:ext uri="{BB962C8B-B14F-4D97-AF65-F5344CB8AC3E}">
        <p14:creationId xmlns:p14="http://schemas.microsoft.com/office/powerpoint/2010/main" val="4606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DC208-B7A9-482A-BA2A-4C6C7BDACDC8}" type="datetimeFigureOut">
              <a:rPr lang="en-GB" smtClean="0"/>
              <a:t>14/04/2023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ED295-42B4-44E8-8A28-239C0994D078}" type="slidenum">
              <a:rPr lang="en-GB" smtClean="0"/>
              <a:t>‹#›</a:t>
            </a:fld>
            <a:endParaRPr lang="en-GB"/>
          </a:p>
        </p:txBody>
      </p:sp>
    </p:spTree>
    <p:extLst>
      <p:ext uri="{BB962C8B-B14F-4D97-AF65-F5344CB8AC3E}">
        <p14:creationId xmlns:p14="http://schemas.microsoft.com/office/powerpoint/2010/main" val="10044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6FE93B1-5389-4CAD-A3CC-26C1686A5D51}"/>
              </a:ext>
            </a:extLst>
          </p:cNvPr>
          <p:cNvPicPr>
            <a:picLocks noChangeAspect="1"/>
          </p:cNvPicPr>
          <p:nvPr/>
        </p:nvPicPr>
        <p:blipFill rotWithShape="1">
          <a:blip r:embed="rId2"/>
          <a:srcRect l="9028" t="44257" r="84451" b="38597"/>
          <a:stretch/>
        </p:blipFill>
        <p:spPr>
          <a:xfrm>
            <a:off x="3248569" y="5701768"/>
            <a:ext cx="1154620" cy="948687"/>
          </a:xfrm>
          <a:prstGeom prst="rect">
            <a:avLst/>
          </a:prstGeom>
        </p:spPr>
      </p:pic>
      <p:sp>
        <p:nvSpPr>
          <p:cNvPr id="17" name="TextBox 16">
            <a:extLst>
              <a:ext uri="{FF2B5EF4-FFF2-40B4-BE49-F238E27FC236}">
                <a16:creationId xmlns:a16="http://schemas.microsoft.com/office/drawing/2014/main" id="{C085F4BD-27FA-49A8-A9A6-FFC1871B0C6F}"/>
              </a:ext>
            </a:extLst>
          </p:cNvPr>
          <p:cNvSpPr txBox="1"/>
          <p:nvPr/>
        </p:nvSpPr>
        <p:spPr>
          <a:xfrm>
            <a:off x="75303" y="5378731"/>
            <a:ext cx="4406097" cy="1369606"/>
          </a:xfrm>
          <a:prstGeom prst="rect">
            <a:avLst/>
          </a:prstGeom>
          <a:noFill/>
          <a:ln w="19050">
            <a:solidFill>
              <a:srgbClr val="FFC000"/>
            </a:solidFill>
          </a:ln>
        </p:spPr>
        <p:txBody>
          <a:bodyPr wrap="square" rtlCol="0">
            <a:spAutoFit/>
          </a:bodyPr>
          <a:lstStyle/>
          <a:p>
            <a:r>
              <a:rPr lang="en-GB" sz="900" b="1" dirty="0"/>
              <a:t>5. Electronic Structure</a:t>
            </a:r>
          </a:p>
          <a:p>
            <a:r>
              <a:rPr lang="en-GB" sz="900" dirty="0"/>
              <a:t>The electrons in an atom occupy the lowest available energy levels</a:t>
            </a:r>
          </a:p>
          <a:p>
            <a:r>
              <a:rPr lang="en-GB" sz="900" dirty="0"/>
              <a:t>(innermost available shells). The first energy level can take up to </a:t>
            </a:r>
            <a:r>
              <a:rPr lang="en-GB" sz="900" b="1" dirty="0"/>
              <a:t>2</a:t>
            </a:r>
            <a:endParaRPr lang="en-GB" sz="900" dirty="0"/>
          </a:p>
          <a:p>
            <a:r>
              <a:rPr lang="en-GB" sz="900" dirty="0"/>
              <a:t>electrons. The subsequent levels can take up to </a:t>
            </a:r>
            <a:r>
              <a:rPr lang="en-GB" sz="900" b="1" dirty="0"/>
              <a:t>8</a:t>
            </a:r>
            <a:r>
              <a:rPr lang="en-GB" sz="900" dirty="0"/>
              <a:t> electrons. This rule</a:t>
            </a:r>
          </a:p>
          <a:p>
            <a:r>
              <a:rPr lang="en-GB" sz="900" dirty="0"/>
              <a:t>is applied for the first 20 elements only. The electronic structure of an</a:t>
            </a:r>
          </a:p>
          <a:p>
            <a:r>
              <a:rPr lang="en-GB" sz="900" dirty="0"/>
              <a:t>atom can be represented by numbers or by a diagram. For example, </a:t>
            </a:r>
          </a:p>
          <a:p>
            <a:r>
              <a:rPr lang="en-GB" sz="900" dirty="0"/>
              <a:t>the electronic structure of sodium is 2,8,1 or:</a:t>
            </a:r>
          </a:p>
          <a:p>
            <a:endParaRPr lang="en-GB" sz="1000" dirty="0"/>
          </a:p>
          <a:p>
            <a:endParaRPr lang="en-GB" sz="1000" dirty="0"/>
          </a:p>
        </p:txBody>
      </p:sp>
      <p:sp>
        <p:nvSpPr>
          <p:cNvPr id="4" name="TextBox 3">
            <a:extLst>
              <a:ext uri="{FF2B5EF4-FFF2-40B4-BE49-F238E27FC236}">
                <a16:creationId xmlns:a16="http://schemas.microsoft.com/office/drawing/2014/main" id="{37ECADA1-DBE9-4626-80B4-0FDB093F165A}"/>
              </a:ext>
            </a:extLst>
          </p:cNvPr>
          <p:cNvSpPr txBox="1"/>
          <p:nvPr/>
        </p:nvSpPr>
        <p:spPr>
          <a:xfrm>
            <a:off x="75305" y="61302"/>
            <a:ext cx="4406098" cy="2523768"/>
          </a:xfrm>
          <a:prstGeom prst="rect">
            <a:avLst/>
          </a:prstGeom>
          <a:noFill/>
          <a:ln w="19050">
            <a:solidFill>
              <a:srgbClr val="FFC000"/>
            </a:solidFill>
          </a:ln>
        </p:spPr>
        <p:txBody>
          <a:bodyPr wrap="square" rtlCol="0">
            <a:spAutoFit/>
          </a:bodyPr>
          <a:lstStyle/>
          <a:p>
            <a:pPr marL="228600" indent="-228600">
              <a:buAutoNum type="arabicPeriod"/>
            </a:pPr>
            <a:r>
              <a:rPr lang="en-GB" sz="900" b="1" dirty="0"/>
              <a:t>Atoms, elements &amp; compounds</a:t>
            </a:r>
          </a:p>
          <a:p>
            <a:r>
              <a:rPr lang="en-GB" sz="900" dirty="0"/>
              <a:t>Elements are made of atoms with the same atomic number. Atoms can be represented as symbols.  </a:t>
            </a:r>
            <a:r>
              <a:rPr lang="en-GB" sz="900" b="1" dirty="0"/>
              <a:t>N</a:t>
            </a:r>
            <a:r>
              <a:rPr lang="en-GB" sz="900" dirty="0"/>
              <a:t> = nitrogen     </a:t>
            </a:r>
            <a:r>
              <a:rPr lang="en-GB" sz="900" b="1" dirty="0"/>
              <a:t> F </a:t>
            </a:r>
            <a:r>
              <a:rPr lang="en-GB" sz="900" dirty="0"/>
              <a:t>= </a:t>
            </a:r>
            <a:r>
              <a:rPr lang="en-GB" sz="900" dirty="0" err="1"/>
              <a:t>flourine</a:t>
            </a:r>
            <a:r>
              <a:rPr lang="en-GB" sz="900" dirty="0"/>
              <a:t>     </a:t>
            </a:r>
            <a:r>
              <a:rPr lang="en-GB" sz="900" b="1" dirty="0"/>
              <a:t>Zn</a:t>
            </a:r>
            <a:r>
              <a:rPr lang="en-GB" sz="900" dirty="0"/>
              <a:t> = zinc      </a:t>
            </a:r>
            <a:r>
              <a:rPr lang="en-GB" sz="900" b="1" dirty="0"/>
              <a:t>Ca </a:t>
            </a:r>
            <a:r>
              <a:rPr lang="en-GB" sz="900" dirty="0"/>
              <a:t>= calcium</a:t>
            </a:r>
          </a:p>
          <a:p>
            <a:endParaRPr lang="en-GB" sz="500" dirty="0"/>
          </a:p>
          <a:p>
            <a:r>
              <a:rPr lang="en-GB" sz="900" b="1" dirty="0"/>
              <a:t>Isotopes</a:t>
            </a:r>
            <a:r>
              <a:rPr lang="en-GB" sz="900" dirty="0"/>
              <a:t> – an isotope is an element with the </a:t>
            </a:r>
            <a:r>
              <a:rPr lang="en-GB" sz="900" b="1" dirty="0"/>
              <a:t>same number of protons </a:t>
            </a:r>
            <a:r>
              <a:rPr lang="en-GB" sz="900" dirty="0"/>
              <a:t>and a </a:t>
            </a:r>
            <a:r>
              <a:rPr lang="en-GB" sz="900" b="1" dirty="0"/>
              <a:t>different number of neutrons</a:t>
            </a:r>
            <a:r>
              <a:rPr lang="en-GB" sz="900" dirty="0"/>
              <a:t>. They have the same atomic number, but a different mass number. </a:t>
            </a:r>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r>
              <a:rPr lang="en-GB" sz="900" b="1" dirty="0"/>
              <a:t>Compounds</a:t>
            </a:r>
            <a:r>
              <a:rPr lang="en-GB" sz="900" dirty="0"/>
              <a:t> – a compound is when two or more elements are chemically joined in fixed proportions. E.g. carbon dioxide and magnesium oxide.  The atoms are held together by chemical bonds. Compounds can only be made or separated by chemical reactions. </a:t>
            </a:r>
            <a:endParaRPr lang="en-GB" sz="900" b="1" dirty="0"/>
          </a:p>
        </p:txBody>
      </p:sp>
      <p:pic>
        <p:nvPicPr>
          <p:cNvPr id="11" name="Picture 10">
            <a:extLst>
              <a:ext uri="{FF2B5EF4-FFF2-40B4-BE49-F238E27FC236}">
                <a16:creationId xmlns:a16="http://schemas.microsoft.com/office/drawing/2014/main" id="{C8C74F69-6FDF-4DB9-A2B8-1D4EA6A30180}"/>
              </a:ext>
            </a:extLst>
          </p:cNvPr>
          <p:cNvPicPr>
            <a:picLocks noChangeAspect="1"/>
          </p:cNvPicPr>
          <p:nvPr/>
        </p:nvPicPr>
        <p:blipFill rotWithShape="1">
          <a:blip r:embed="rId3"/>
          <a:srcRect l="27670" t="25690" r="65942" b="53685"/>
          <a:stretch/>
        </p:blipFill>
        <p:spPr>
          <a:xfrm>
            <a:off x="258488" y="954224"/>
            <a:ext cx="1083921" cy="1093671"/>
          </a:xfrm>
          <a:prstGeom prst="rect">
            <a:avLst/>
          </a:prstGeom>
        </p:spPr>
      </p:pic>
      <p:pic>
        <p:nvPicPr>
          <p:cNvPr id="8" name="Picture 7">
            <a:extLst>
              <a:ext uri="{FF2B5EF4-FFF2-40B4-BE49-F238E27FC236}">
                <a16:creationId xmlns:a16="http://schemas.microsoft.com/office/drawing/2014/main" id="{B5531AD5-3EB9-495A-95E2-772393E5BCB9}"/>
              </a:ext>
            </a:extLst>
          </p:cNvPr>
          <p:cNvPicPr>
            <a:picLocks noChangeAspect="1"/>
          </p:cNvPicPr>
          <p:nvPr/>
        </p:nvPicPr>
        <p:blipFill rotWithShape="1">
          <a:blip r:embed="rId4"/>
          <a:srcRect l="61333" t="45829" r="26191" b="34686"/>
          <a:stretch/>
        </p:blipFill>
        <p:spPr>
          <a:xfrm>
            <a:off x="1525592" y="876380"/>
            <a:ext cx="2559824" cy="1249357"/>
          </a:xfrm>
          <a:prstGeom prst="rect">
            <a:avLst/>
          </a:prstGeom>
        </p:spPr>
      </p:pic>
      <p:sp>
        <p:nvSpPr>
          <p:cNvPr id="2" name="TextBox 1">
            <a:extLst>
              <a:ext uri="{FF2B5EF4-FFF2-40B4-BE49-F238E27FC236}">
                <a16:creationId xmlns:a16="http://schemas.microsoft.com/office/drawing/2014/main" id="{0F84F698-F9FD-4A57-9730-21DB6B850B93}"/>
              </a:ext>
            </a:extLst>
          </p:cNvPr>
          <p:cNvSpPr txBox="1"/>
          <p:nvPr/>
        </p:nvSpPr>
        <p:spPr>
          <a:xfrm>
            <a:off x="5186563" y="61625"/>
            <a:ext cx="3216479" cy="323165"/>
          </a:xfrm>
          <a:prstGeom prst="rect">
            <a:avLst/>
          </a:prstGeom>
          <a:noFill/>
          <a:ln w="57150">
            <a:solidFill>
              <a:srgbClr val="FFC000"/>
            </a:solidFill>
          </a:ln>
        </p:spPr>
        <p:txBody>
          <a:bodyPr wrap="square" rtlCol="0">
            <a:spAutoFit/>
          </a:bodyPr>
          <a:lstStyle/>
          <a:p>
            <a:pPr algn="ctr"/>
            <a:r>
              <a:rPr lang="en-GB" sz="1500" b="1" dirty="0"/>
              <a:t>Atomic Structure &amp; the Periodic Table </a:t>
            </a:r>
          </a:p>
        </p:txBody>
      </p:sp>
      <p:sp>
        <p:nvSpPr>
          <p:cNvPr id="9" name="TextBox 8">
            <a:extLst>
              <a:ext uri="{FF2B5EF4-FFF2-40B4-BE49-F238E27FC236}">
                <a16:creationId xmlns:a16="http://schemas.microsoft.com/office/drawing/2014/main" id="{AB4FAE51-6B1A-4B1A-9E03-E25CDA3EB2D3}"/>
              </a:ext>
            </a:extLst>
          </p:cNvPr>
          <p:cNvSpPr txBox="1"/>
          <p:nvPr/>
        </p:nvSpPr>
        <p:spPr>
          <a:xfrm>
            <a:off x="75304" y="2620165"/>
            <a:ext cx="4406098" cy="1738938"/>
          </a:xfrm>
          <a:prstGeom prst="rect">
            <a:avLst/>
          </a:prstGeom>
          <a:noFill/>
          <a:ln w="19050">
            <a:solidFill>
              <a:srgbClr val="FFC000"/>
            </a:solidFill>
          </a:ln>
        </p:spPr>
        <p:txBody>
          <a:bodyPr wrap="square" rtlCol="0">
            <a:spAutoFit/>
          </a:bodyPr>
          <a:lstStyle/>
          <a:p>
            <a:r>
              <a:rPr lang="en-GB" sz="900" b="1" dirty="0"/>
              <a:t>2. Chemical equations</a:t>
            </a:r>
          </a:p>
          <a:p>
            <a:r>
              <a:rPr lang="en-GB" sz="900" dirty="0"/>
              <a:t>Chemical reactions can be represented by </a:t>
            </a:r>
            <a:r>
              <a:rPr lang="en-GB" sz="900" b="1" dirty="0"/>
              <a:t>word equations </a:t>
            </a:r>
            <a:r>
              <a:rPr lang="en-GB" sz="900" dirty="0"/>
              <a:t>e.g.</a:t>
            </a:r>
          </a:p>
          <a:p>
            <a:endParaRPr lang="en-GB" sz="900" dirty="0"/>
          </a:p>
          <a:p>
            <a:pPr algn="ctr"/>
            <a:r>
              <a:rPr lang="en-GB" sz="900" dirty="0"/>
              <a:t>Magnesium + oxygen </a:t>
            </a:r>
            <a:r>
              <a:rPr lang="en-GB" sz="900" dirty="0">
                <a:sym typeface="Wingdings" panose="05000000000000000000" pitchFamily="2" charset="2"/>
              </a:rPr>
              <a:t> magnesium oxide</a:t>
            </a:r>
          </a:p>
          <a:p>
            <a:pPr algn="ctr"/>
            <a:endParaRPr lang="en-GB" sz="900" dirty="0">
              <a:sym typeface="Wingdings" panose="05000000000000000000" pitchFamily="2" charset="2"/>
            </a:endParaRPr>
          </a:p>
          <a:p>
            <a:r>
              <a:rPr lang="en-GB" sz="900" dirty="0">
                <a:sym typeface="Wingdings" panose="05000000000000000000" pitchFamily="2" charset="2"/>
              </a:rPr>
              <a:t>On the left are the reactants, on the right are the products. Chemical reactions can also be represented by </a:t>
            </a:r>
            <a:r>
              <a:rPr lang="en-GB" sz="900" b="1" dirty="0">
                <a:sym typeface="Wingdings" panose="05000000000000000000" pitchFamily="2" charset="2"/>
              </a:rPr>
              <a:t>symbol equations </a:t>
            </a:r>
            <a:r>
              <a:rPr lang="en-GB" sz="900" dirty="0">
                <a:sym typeface="Wingdings" panose="05000000000000000000" pitchFamily="2" charset="2"/>
              </a:rPr>
              <a:t>e.g.</a:t>
            </a:r>
          </a:p>
          <a:p>
            <a:endParaRPr lang="en-GB" sz="400" dirty="0">
              <a:sym typeface="Wingdings" panose="05000000000000000000" pitchFamily="2" charset="2"/>
            </a:endParaRPr>
          </a:p>
          <a:p>
            <a:pPr algn="ctr"/>
            <a:r>
              <a:rPr lang="en-GB" sz="900" dirty="0">
                <a:sym typeface="Wingdings" panose="05000000000000000000" pitchFamily="2" charset="2"/>
              </a:rPr>
              <a:t>2Mg + O</a:t>
            </a:r>
            <a:r>
              <a:rPr lang="en-GB" sz="900" baseline="-25000" dirty="0">
                <a:sym typeface="Wingdings" panose="05000000000000000000" pitchFamily="2" charset="2"/>
              </a:rPr>
              <a:t>2</a:t>
            </a:r>
            <a:r>
              <a:rPr lang="en-GB" sz="900" dirty="0">
                <a:sym typeface="Wingdings" panose="05000000000000000000" pitchFamily="2" charset="2"/>
              </a:rPr>
              <a:t>  2MgO</a:t>
            </a:r>
          </a:p>
          <a:p>
            <a:endParaRPr lang="en-GB" sz="400" dirty="0"/>
          </a:p>
          <a:p>
            <a:r>
              <a:rPr lang="en-GB" sz="900" dirty="0"/>
              <a:t>Equations need to be </a:t>
            </a:r>
            <a:r>
              <a:rPr lang="en-GB" sz="900" b="1" dirty="0"/>
              <a:t>balanced</a:t>
            </a:r>
            <a:r>
              <a:rPr lang="en-GB" sz="900" dirty="0"/>
              <a:t>, so there are the same number of atoms on each side. To do this, numbers are put in front of the compounds – you can’t change the small numbers to the right of the compound.</a:t>
            </a:r>
          </a:p>
        </p:txBody>
      </p:sp>
      <p:sp>
        <p:nvSpPr>
          <p:cNvPr id="10" name="TextBox 9">
            <a:extLst>
              <a:ext uri="{FF2B5EF4-FFF2-40B4-BE49-F238E27FC236}">
                <a16:creationId xmlns:a16="http://schemas.microsoft.com/office/drawing/2014/main" id="{DF06A8B1-4959-4C7A-B4AC-A4418F71D9B7}"/>
              </a:ext>
            </a:extLst>
          </p:cNvPr>
          <p:cNvSpPr txBox="1"/>
          <p:nvPr/>
        </p:nvSpPr>
        <p:spPr>
          <a:xfrm>
            <a:off x="75303" y="4402079"/>
            <a:ext cx="4406099" cy="923330"/>
          </a:xfrm>
          <a:prstGeom prst="rect">
            <a:avLst/>
          </a:prstGeom>
          <a:noFill/>
          <a:ln w="19050">
            <a:solidFill>
              <a:srgbClr val="FFC000"/>
            </a:solidFill>
          </a:ln>
        </p:spPr>
        <p:txBody>
          <a:bodyPr wrap="square" rtlCol="0">
            <a:spAutoFit/>
          </a:bodyPr>
          <a:lstStyle/>
          <a:p>
            <a:r>
              <a:rPr lang="en-GB" sz="900" b="1" dirty="0"/>
              <a:t>3. Mixtures</a:t>
            </a:r>
          </a:p>
          <a:p>
            <a:r>
              <a:rPr lang="en-GB" sz="900" b="1" dirty="0"/>
              <a:t>Mixtures – </a:t>
            </a:r>
            <a:r>
              <a:rPr lang="en-GB" sz="900" dirty="0"/>
              <a:t>in a mixture there are no chemical bonds, so the molecules are easier to separate. Examples of mixtures are air and sea water. </a:t>
            </a:r>
          </a:p>
          <a:p>
            <a:r>
              <a:rPr lang="en-GB" sz="900" dirty="0"/>
              <a:t>Mixtures can be separated by physical processes such as </a:t>
            </a:r>
            <a:r>
              <a:rPr lang="en-GB" sz="900" b="1" dirty="0"/>
              <a:t>filtration, crystallisation, simple distillation, fractional distillation </a:t>
            </a:r>
            <a:r>
              <a:rPr lang="en-GB" sz="900" dirty="0"/>
              <a:t>and</a:t>
            </a:r>
            <a:r>
              <a:rPr lang="en-GB" sz="900" b="1" dirty="0"/>
              <a:t> chromatography</a:t>
            </a:r>
            <a:r>
              <a:rPr lang="en-GB" sz="900" dirty="0"/>
              <a:t>. These physical processes do not involve chemical reactions and no new substances are made. </a:t>
            </a:r>
            <a:endParaRPr lang="en-GB" sz="1050" dirty="0"/>
          </a:p>
        </p:txBody>
      </p:sp>
      <p:pic>
        <p:nvPicPr>
          <p:cNvPr id="12" name="Picture 11">
            <a:extLst>
              <a:ext uri="{FF2B5EF4-FFF2-40B4-BE49-F238E27FC236}">
                <a16:creationId xmlns:a16="http://schemas.microsoft.com/office/drawing/2014/main" id="{D1A9C93C-397D-43E9-9844-0327CAE3C5F8}"/>
              </a:ext>
            </a:extLst>
          </p:cNvPr>
          <p:cNvPicPr>
            <a:picLocks noChangeAspect="1"/>
          </p:cNvPicPr>
          <p:nvPr/>
        </p:nvPicPr>
        <p:blipFill rotWithShape="1">
          <a:blip r:embed="rId5"/>
          <a:srcRect l="83905" t="25695" r="4286" b="19753"/>
          <a:stretch/>
        </p:blipFill>
        <p:spPr>
          <a:xfrm>
            <a:off x="4521675" y="468735"/>
            <a:ext cx="2190764" cy="3158320"/>
          </a:xfrm>
          <a:prstGeom prst="rect">
            <a:avLst/>
          </a:prstGeom>
          <a:ln w="19050">
            <a:solidFill>
              <a:srgbClr val="FFC000"/>
            </a:solidFill>
          </a:ln>
        </p:spPr>
      </p:pic>
      <p:sp>
        <p:nvSpPr>
          <p:cNvPr id="13" name="TextBox 12">
            <a:extLst>
              <a:ext uri="{FF2B5EF4-FFF2-40B4-BE49-F238E27FC236}">
                <a16:creationId xmlns:a16="http://schemas.microsoft.com/office/drawing/2014/main" id="{C3AE5075-E3DB-402D-9D8D-EC2944B9B746}"/>
              </a:ext>
            </a:extLst>
          </p:cNvPr>
          <p:cNvSpPr txBox="1"/>
          <p:nvPr/>
        </p:nvSpPr>
        <p:spPr>
          <a:xfrm>
            <a:off x="4521674" y="3679154"/>
            <a:ext cx="4573869" cy="369332"/>
          </a:xfrm>
          <a:prstGeom prst="rect">
            <a:avLst/>
          </a:prstGeom>
          <a:noFill/>
          <a:ln w="19050">
            <a:solidFill>
              <a:schemeClr val="tx1"/>
            </a:solidFill>
          </a:ln>
        </p:spPr>
        <p:txBody>
          <a:bodyPr wrap="square" rtlCol="0">
            <a:spAutoFit/>
          </a:bodyPr>
          <a:lstStyle/>
          <a:p>
            <a:pPr marL="228600" indent="-228600">
              <a:buAutoNum type="arabicPeriod" startAt="4"/>
            </a:pPr>
            <a:r>
              <a:rPr lang="en-GB" sz="900" b="1" dirty="0"/>
              <a:t>Development of the model of the atom (common content with Physics)</a:t>
            </a:r>
          </a:p>
          <a:p>
            <a:r>
              <a:rPr lang="en-GB" sz="900" dirty="0"/>
              <a:t>Note: you only need to know the names of Bohr and Chadwick (in bold).</a:t>
            </a:r>
            <a:endParaRPr lang="en-GB" sz="800" b="1" dirty="0"/>
          </a:p>
        </p:txBody>
      </p:sp>
      <p:pic>
        <p:nvPicPr>
          <p:cNvPr id="15" name="Picture 14">
            <a:extLst>
              <a:ext uri="{FF2B5EF4-FFF2-40B4-BE49-F238E27FC236}">
                <a16:creationId xmlns:a16="http://schemas.microsoft.com/office/drawing/2014/main" id="{CDE83639-2AEE-42A0-AD8C-33C584D42E31}"/>
              </a:ext>
            </a:extLst>
          </p:cNvPr>
          <p:cNvPicPr>
            <a:picLocks noChangeAspect="1"/>
          </p:cNvPicPr>
          <p:nvPr/>
        </p:nvPicPr>
        <p:blipFill rotWithShape="1">
          <a:blip r:embed="rId6"/>
          <a:srcRect l="57238" t="22369" r="34031" b="39037"/>
          <a:stretch/>
        </p:blipFill>
        <p:spPr>
          <a:xfrm>
            <a:off x="6752712" y="468778"/>
            <a:ext cx="2342832" cy="3158277"/>
          </a:xfrm>
          <a:prstGeom prst="rect">
            <a:avLst/>
          </a:prstGeom>
          <a:ln w="19050">
            <a:solidFill>
              <a:srgbClr val="FFC000"/>
            </a:solidFill>
          </a:ln>
        </p:spPr>
      </p:pic>
      <p:graphicFrame>
        <p:nvGraphicFramePr>
          <p:cNvPr id="16" name="Table 16">
            <a:extLst>
              <a:ext uri="{FF2B5EF4-FFF2-40B4-BE49-F238E27FC236}">
                <a16:creationId xmlns:a16="http://schemas.microsoft.com/office/drawing/2014/main" id="{E2779CE1-F4A7-47C4-81F5-3D33B4804016}"/>
              </a:ext>
            </a:extLst>
          </p:cNvPr>
          <p:cNvGraphicFramePr>
            <a:graphicFrameLocks noGrp="1"/>
          </p:cNvGraphicFramePr>
          <p:nvPr>
            <p:extLst>
              <p:ext uri="{D42A27DB-BD31-4B8C-83A1-F6EECF244321}">
                <p14:modId xmlns:p14="http://schemas.microsoft.com/office/powerpoint/2010/main" val="1004421846"/>
              </p:ext>
            </p:extLst>
          </p:nvPr>
        </p:nvGraphicFramePr>
        <p:xfrm>
          <a:off x="4521674" y="4100585"/>
          <a:ext cx="4573870" cy="2647752"/>
        </p:xfrm>
        <a:graphic>
          <a:graphicData uri="http://schemas.openxmlformats.org/drawingml/2006/table">
            <a:tbl>
              <a:tblPr firstRow="1" bandRow="1">
                <a:tableStyleId>{00A15C55-8517-42AA-B614-E9B94910E393}</a:tableStyleId>
              </a:tblPr>
              <a:tblGrid>
                <a:gridCol w="980115">
                  <a:extLst>
                    <a:ext uri="{9D8B030D-6E8A-4147-A177-3AD203B41FA5}">
                      <a16:colId xmlns:a16="http://schemas.microsoft.com/office/drawing/2014/main" val="242856923"/>
                    </a:ext>
                  </a:extLst>
                </a:gridCol>
                <a:gridCol w="3593755">
                  <a:extLst>
                    <a:ext uri="{9D8B030D-6E8A-4147-A177-3AD203B41FA5}">
                      <a16:colId xmlns:a16="http://schemas.microsoft.com/office/drawing/2014/main" val="4207678516"/>
                    </a:ext>
                  </a:extLst>
                </a:gridCol>
              </a:tblGrid>
              <a:tr h="177074">
                <a:tc>
                  <a:txBody>
                    <a:bodyPr/>
                    <a:lstStyle/>
                    <a:p>
                      <a:pPr algn="ctr"/>
                      <a:r>
                        <a:rPr lang="en-GB" sz="800" dirty="0">
                          <a:solidFill>
                            <a:schemeClr val="tx1"/>
                          </a:solidFill>
                        </a:rPr>
                        <a:t>Scientist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solidFill>
                            <a:schemeClr val="tx1"/>
                          </a:solidFill>
                        </a:rPr>
                        <a:t>Discovery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418773"/>
                  </a:ext>
                </a:extLst>
              </a:tr>
              <a:tr h="234752">
                <a:tc>
                  <a:txBody>
                    <a:bodyPr/>
                    <a:lstStyle/>
                    <a:p>
                      <a:pPr algn="ctr"/>
                      <a:r>
                        <a:rPr lang="en-GB" sz="800" dirty="0">
                          <a:solidFill>
                            <a:schemeClr val="tx1"/>
                          </a:solidFill>
                        </a:rPr>
                        <a:t>1800’s and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solidFill>
                            <a:schemeClr val="tx1"/>
                          </a:solidFill>
                        </a:rPr>
                        <a:t>Atoms were thought to be tiny spheres that could not be divided.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354708"/>
                  </a:ext>
                </a:extLst>
              </a:tr>
              <a:tr h="370840">
                <a:tc>
                  <a:txBody>
                    <a:bodyPr/>
                    <a:lstStyle/>
                    <a:p>
                      <a:pPr algn="ctr"/>
                      <a:r>
                        <a:rPr lang="en-GB" sz="800" dirty="0">
                          <a:solidFill>
                            <a:schemeClr val="tx1"/>
                          </a:solidFill>
                        </a:rPr>
                        <a:t>JJ Thomson, 1897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t>The discovery of the </a:t>
                      </a:r>
                      <a:r>
                        <a:rPr lang="en-GB" sz="800" b="1" dirty="0"/>
                        <a:t>electron</a:t>
                      </a:r>
                      <a:r>
                        <a:rPr lang="en-GB" sz="800" dirty="0"/>
                        <a:t> led to the </a:t>
                      </a:r>
                      <a:r>
                        <a:rPr lang="en-GB" sz="800" b="1" dirty="0"/>
                        <a:t>plum pudding model</a:t>
                      </a:r>
                      <a:r>
                        <a:rPr lang="en-GB" sz="800" dirty="0"/>
                        <a:t> of the atom. The plum pudding model suggested that the atom is a ball of positive charge with negative electrons embedded in it. </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162314"/>
                  </a:ext>
                </a:extLst>
              </a:tr>
              <a:tr h="370840">
                <a:tc>
                  <a:txBody>
                    <a:bodyPr/>
                    <a:lstStyle/>
                    <a:p>
                      <a:pPr algn="ctr"/>
                      <a:r>
                        <a:rPr lang="en-GB" sz="800" dirty="0">
                          <a:solidFill>
                            <a:schemeClr val="tx1"/>
                          </a:solidFill>
                        </a:rPr>
                        <a:t>Ernest Rutherford, 1909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t>The results from the alpha particle scattering experiment led to the conclusion that the mass of an atom was concentrated at the centre (</a:t>
                      </a:r>
                      <a:r>
                        <a:rPr lang="en-GB" sz="800" b="1" dirty="0"/>
                        <a:t>nucleus</a:t>
                      </a:r>
                      <a:r>
                        <a:rPr lang="en-GB" sz="800" dirty="0"/>
                        <a:t>) and that the nucleus was charged. This nuclear model replaced the plum pudding model.</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98312"/>
                  </a:ext>
                </a:extLst>
              </a:tr>
              <a:tr h="370840">
                <a:tc>
                  <a:txBody>
                    <a:bodyPr/>
                    <a:lstStyle/>
                    <a:p>
                      <a:pPr algn="ctr"/>
                      <a:r>
                        <a:rPr lang="en-GB" sz="800" b="1" dirty="0">
                          <a:solidFill>
                            <a:schemeClr val="tx1"/>
                          </a:solidFill>
                        </a:rPr>
                        <a:t>Niels Bohr, </a:t>
                      </a:r>
                      <a:r>
                        <a:rPr lang="en-GB" sz="800" dirty="0">
                          <a:solidFill>
                            <a:schemeClr val="tx1"/>
                          </a:solidFill>
                        </a:rPr>
                        <a:t>1911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t>Niels Bohr adapted the nuclear model by suggesting that </a:t>
                      </a:r>
                      <a:r>
                        <a:rPr lang="en-GB" sz="800" b="1" dirty="0"/>
                        <a:t>electrons orbit the nucleus </a:t>
                      </a:r>
                      <a:r>
                        <a:rPr lang="en-GB" sz="800" dirty="0"/>
                        <a:t>at specific distances. The theoretical calculations of Bohr agreed with experimental observations.</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0207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Ernest Rutherford, 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t>Later experiments led to the idea that the positive charge of any nucleus could be subdivided into a whole number of smaller particles. The name </a:t>
                      </a:r>
                      <a:r>
                        <a:rPr lang="en-GB" sz="800" b="1" dirty="0"/>
                        <a:t>proton</a:t>
                      </a:r>
                      <a:r>
                        <a:rPr lang="en-GB" sz="800" dirty="0"/>
                        <a:t> was given to these particles. </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767073"/>
                  </a:ext>
                </a:extLst>
              </a:tr>
              <a:tr h="370840">
                <a:tc>
                  <a:txBody>
                    <a:bodyPr/>
                    <a:lstStyle/>
                    <a:p>
                      <a:pPr algn="ctr"/>
                      <a:r>
                        <a:rPr lang="en-GB" sz="800" b="1" dirty="0">
                          <a:solidFill>
                            <a:schemeClr val="tx1"/>
                          </a:solidFill>
                        </a:rPr>
                        <a:t>James Chadwick, </a:t>
                      </a:r>
                      <a:r>
                        <a:rPr lang="en-GB" sz="800" dirty="0">
                          <a:solidFill>
                            <a:schemeClr val="tx1"/>
                          </a:solidFill>
                        </a:rPr>
                        <a:t>1940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00" dirty="0"/>
                        <a:t>Provided the evidence to show the existence of </a:t>
                      </a:r>
                      <a:r>
                        <a:rPr lang="en-GB" sz="800" b="1" dirty="0"/>
                        <a:t>neutrons</a:t>
                      </a:r>
                      <a:r>
                        <a:rPr lang="en-GB" sz="800" dirty="0"/>
                        <a:t> within the nucleus. This was about 20 years after the nucleus became an accepted scientific idea.</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640103"/>
                  </a:ext>
                </a:extLst>
              </a:tr>
            </a:tbl>
          </a:graphicData>
        </a:graphic>
      </p:graphicFrame>
    </p:spTree>
    <p:extLst>
      <p:ext uri="{BB962C8B-B14F-4D97-AF65-F5344CB8AC3E}">
        <p14:creationId xmlns:p14="http://schemas.microsoft.com/office/powerpoint/2010/main" val="111995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86EAF-B87E-4CFC-98F8-8F88E22BF5C8}"/>
              </a:ext>
            </a:extLst>
          </p:cNvPr>
          <p:cNvSpPr txBox="1"/>
          <p:nvPr/>
        </p:nvSpPr>
        <p:spPr>
          <a:xfrm>
            <a:off x="41044" y="55494"/>
            <a:ext cx="4524627" cy="2385268"/>
          </a:xfrm>
          <a:prstGeom prst="rect">
            <a:avLst/>
          </a:prstGeom>
          <a:noFill/>
          <a:ln w="19050">
            <a:solidFill>
              <a:srgbClr val="FFC000"/>
            </a:solidFill>
          </a:ln>
        </p:spPr>
        <p:txBody>
          <a:bodyPr wrap="square" rtlCol="0">
            <a:spAutoFit/>
          </a:bodyPr>
          <a:lstStyle/>
          <a:p>
            <a:r>
              <a:rPr lang="en-GB" sz="900" b="1" dirty="0"/>
              <a:t>6. Relative Charges of Sub Atomic Particles</a:t>
            </a:r>
          </a:p>
          <a:p>
            <a:r>
              <a:rPr lang="en-GB" sz="900" dirty="0"/>
              <a:t>In an atom, the number of electrons is equal to the number of protons in the nucleus. Atoms have no overall electrical charge.</a:t>
            </a:r>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r>
              <a:rPr lang="en-GB" sz="900" dirty="0"/>
              <a:t>The number of protons, </a:t>
            </a:r>
            <a:r>
              <a:rPr lang="en-GB" sz="900" b="1" dirty="0" err="1"/>
              <a:t>Ar</a:t>
            </a:r>
            <a:r>
              <a:rPr lang="en-GB" sz="900" dirty="0"/>
              <a:t>, in an atom of an element is its atomic number. All atoms of a particular element have the same number of protons. Atoms of different elements have different numbers of protons. </a:t>
            </a:r>
          </a:p>
          <a:p>
            <a:endParaRPr lang="en-GB" sz="500" dirty="0"/>
          </a:p>
          <a:p>
            <a:r>
              <a:rPr lang="en-GB" sz="900" dirty="0"/>
              <a:t>Atoms are very small, having a radius of about 0.1 nm (1 x 10-10 m). The radius of a nucleus is less than 1/10 000 of that of the atom (about 1 x 10-14 m). Almost all of the mass of an atom is in the nucleus.</a:t>
            </a:r>
          </a:p>
        </p:txBody>
      </p:sp>
      <p:graphicFrame>
        <p:nvGraphicFramePr>
          <p:cNvPr id="5" name="Table 5">
            <a:extLst>
              <a:ext uri="{FF2B5EF4-FFF2-40B4-BE49-F238E27FC236}">
                <a16:creationId xmlns:a16="http://schemas.microsoft.com/office/drawing/2014/main" id="{B51DBFDF-F9A0-406A-8FA1-DB9D00BEFE71}"/>
              </a:ext>
            </a:extLst>
          </p:cNvPr>
          <p:cNvGraphicFramePr>
            <a:graphicFrameLocks noGrp="1"/>
          </p:cNvGraphicFramePr>
          <p:nvPr>
            <p:extLst>
              <p:ext uri="{D42A27DB-BD31-4B8C-83A1-F6EECF244321}">
                <p14:modId xmlns:p14="http://schemas.microsoft.com/office/powerpoint/2010/main" val="3143802287"/>
              </p:ext>
            </p:extLst>
          </p:nvPr>
        </p:nvGraphicFramePr>
        <p:xfrm>
          <a:off x="1850372" y="439043"/>
          <a:ext cx="1916111" cy="1051560"/>
        </p:xfrm>
        <a:graphic>
          <a:graphicData uri="http://schemas.openxmlformats.org/drawingml/2006/table">
            <a:tbl>
              <a:tblPr firstRow="1" bandRow="1">
                <a:tableStyleId>{00A15C55-8517-42AA-B614-E9B94910E393}</a:tableStyleId>
              </a:tblPr>
              <a:tblGrid>
                <a:gridCol w="649373">
                  <a:extLst>
                    <a:ext uri="{9D8B030D-6E8A-4147-A177-3AD203B41FA5}">
                      <a16:colId xmlns:a16="http://schemas.microsoft.com/office/drawing/2014/main" val="1375106813"/>
                    </a:ext>
                  </a:extLst>
                </a:gridCol>
                <a:gridCol w="620785">
                  <a:extLst>
                    <a:ext uri="{9D8B030D-6E8A-4147-A177-3AD203B41FA5}">
                      <a16:colId xmlns:a16="http://schemas.microsoft.com/office/drawing/2014/main" val="3370253861"/>
                    </a:ext>
                  </a:extLst>
                </a:gridCol>
                <a:gridCol w="645953">
                  <a:extLst>
                    <a:ext uri="{9D8B030D-6E8A-4147-A177-3AD203B41FA5}">
                      <a16:colId xmlns:a16="http://schemas.microsoft.com/office/drawing/2014/main" val="1427252094"/>
                    </a:ext>
                  </a:extLst>
                </a:gridCol>
              </a:tblGrid>
              <a:tr h="364413">
                <a:tc>
                  <a:txBody>
                    <a:bodyPr/>
                    <a:lstStyle/>
                    <a:p>
                      <a:pPr algn="ctr"/>
                      <a:r>
                        <a:rPr lang="en-GB" sz="900" dirty="0">
                          <a:solidFill>
                            <a:schemeClr val="tx1"/>
                          </a:solidFill>
                        </a:rPr>
                        <a:t>Particle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solidFill>
                            <a:schemeClr val="tx1"/>
                          </a:solidFill>
                        </a:rPr>
                        <a:t>Relative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solidFill>
                            <a:schemeClr val="tx1"/>
                          </a:solidFill>
                        </a:rPr>
                        <a:t>Relative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264663"/>
                  </a:ext>
                </a:extLst>
              </a:tr>
              <a:tr h="203065">
                <a:tc>
                  <a:txBody>
                    <a:bodyPr/>
                    <a:lstStyle/>
                    <a:p>
                      <a:pPr algn="ctr"/>
                      <a:r>
                        <a:rPr lang="en-GB" sz="900" dirty="0"/>
                        <a:t>Proton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632632"/>
                  </a:ext>
                </a:extLst>
              </a:tr>
              <a:tr h="126445">
                <a:tc>
                  <a:txBody>
                    <a:bodyPr/>
                    <a:lstStyle/>
                    <a:p>
                      <a:pPr algn="ctr"/>
                      <a:r>
                        <a:rPr lang="en-GB" sz="900" dirty="0"/>
                        <a:t>Neutron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805097"/>
                  </a:ext>
                </a:extLst>
              </a:tr>
              <a:tr h="160613">
                <a:tc>
                  <a:txBody>
                    <a:bodyPr/>
                    <a:lstStyle/>
                    <a:p>
                      <a:pPr algn="ctr"/>
                      <a:r>
                        <a:rPr lang="en-GB" sz="900" dirty="0"/>
                        <a:t>Electron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8894537"/>
                  </a:ext>
                </a:extLst>
              </a:tr>
            </a:tbl>
          </a:graphicData>
        </a:graphic>
      </p:graphicFrame>
      <p:sp>
        <p:nvSpPr>
          <p:cNvPr id="8" name="TextBox 7">
            <a:extLst>
              <a:ext uri="{FF2B5EF4-FFF2-40B4-BE49-F238E27FC236}">
                <a16:creationId xmlns:a16="http://schemas.microsoft.com/office/drawing/2014/main" id="{F4E4937C-C03D-4B93-9017-91346E17E9D5}"/>
              </a:ext>
            </a:extLst>
          </p:cNvPr>
          <p:cNvSpPr txBox="1"/>
          <p:nvPr/>
        </p:nvSpPr>
        <p:spPr>
          <a:xfrm>
            <a:off x="4603461" y="55494"/>
            <a:ext cx="4499495" cy="3385542"/>
          </a:xfrm>
          <a:prstGeom prst="rect">
            <a:avLst/>
          </a:prstGeom>
          <a:noFill/>
          <a:ln w="19050">
            <a:solidFill>
              <a:srgbClr val="FFC000"/>
            </a:solidFill>
          </a:ln>
        </p:spPr>
        <p:txBody>
          <a:bodyPr wrap="square" rtlCol="0">
            <a:spAutoFit/>
          </a:bodyPr>
          <a:lstStyle/>
          <a:p>
            <a:r>
              <a:rPr lang="en-GB" sz="900" b="1" dirty="0"/>
              <a:t>7. Mass number</a:t>
            </a:r>
          </a:p>
          <a:p>
            <a:r>
              <a:rPr lang="en-GB" sz="900" dirty="0"/>
              <a:t>The sum of the protons and neutrons in an atom is its mass number. Atoms can be represented as shown in this example: </a:t>
            </a:r>
          </a:p>
          <a:p>
            <a:endParaRPr lang="en-GB" sz="900" dirty="0"/>
          </a:p>
          <a:p>
            <a:endParaRPr lang="en-GB" sz="900" dirty="0"/>
          </a:p>
          <a:p>
            <a:endParaRPr lang="en-GB" sz="900" dirty="0"/>
          </a:p>
          <a:p>
            <a:r>
              <a:rPr lang="en-GB" sz="900" dirty="0"/>
              <a:t>Atoms of the same element have the same number of protons but a different numbers of neutrons; these atoms are called </a:t>
            </a:r>
            <a:r>
              <a:rPr lang="en-GB" sz="900" b="1" dirty="0"/>
              <a:t>isotopes</a:t>
            </a:r>
            <a:r>
              <a:rPr lang="en-GB" sz="900" dirty="0"/>
              <a:t> of that element. E.g.</a:t>
            </a:r>
          </a:p>
          <a:p>
            <a:endParaRPr lang="en-GB" sz="900" dirty="0"/>
          </a:p>
          <a:p>
            <a:endParaRPr lang="en-GB" sz="900" dirty="0"/>
          </a:p>
          <a:p>
            <a:endParaRPr lang="en-GB" sz="900" dirty="0"/>
          </a:p>
          <a:p>
            <a:endParaRPr lang="en-GB" sz="900" dirty="0"/>
          </a:p>
          <a:p>
            <a:endParaRPr lang="en-GB" sz="900" dirty="0"/>
          </a:p>
          <a:p>
            <a:endParaRPr lang="en-GB" sz="900" dirty="0"/>
          </a:p>
          <a:p>
            <a:endParaRPr lang="en-GB" sz="1400" dirty="0"/>
          </a:p>
          <a:p>
            <a:endParaRPr lang="en-GB" sz="900" dirty="0"/>
          </a:p>
          <a:p>
            <a:r>
              <a:rPr lang="en-GB" sz="900" dirty="0"/>
              <a:t>The relative atomic mass of an element is an average value that takes account of the abundance of the isotopes of the element. To calculate relative atomic mass, use this formula: </a:t>
            </a:r>
          </a:p>
          <a:p>
            <a:endParaRPr lang="en-GB" sz="1000" dirty="0"/>
          </a:p>
          <a:p>
            <a:endParaRPr lang="en-GB" sz="1000" dirty="0"/>
          </a:p>
          <a:p>
            <a:endParaRPr lang="en-GB" sz="1000" dirty="0"/>
          </a:p>
          <a:p>
            <a:endParaRPr lang="en-GB" sz="200" dirty="0"/>
          </a:p>
        </p:txBody>
      </p:sp>
      <p:grpSp>
        <p:nvGrpSpPr>
          <p:cNvPr id="19" name="Group 18">
            <a:extLst>
              <a:ext uri="{FF2B5EF4-FFF2-40B4-BE49-F238E27FC236}">
                <a16:creationId xmlns:a16="http://schemas.microsoft.com/office/drawing/2014/main" id="{EE75E1FA-0901-4EFC-9B61-A06D56BC7CB3}"/>
              </a:ext>
            </a:extLst>
          </p:cNvPr>
          <p:cNvGrpSpPr/>
          <p:nvPr/>
        </p:nvGrpSpPr>
        <p:grpSpPr>
          <a:xfrm>
            <a:off x="7295337" y="461536"/>
            <a:ext cx="598766" cy="577520"/>
            <a:chOff x="5105748" y="1249960"/>
            <a:chExt cx="598766" cy="577520"/>
          </a:xfrm>
        </p:grpSpPr>
        <p:sp>
          <p:nvSpPr>
            <p:cNvPr id="9" name="Rectangle 8">
              <a:extLst>
                <a:ext uri="{FF2B5EF4-FFF2-40B4-BE49-F238E27FC236}">
                  <a16:creationId xmlns:a16="http://schemas.microsoft.com/office/drawing/2014/main" id="{8AB6050B-64D3-4FDE-8BAE-7B26D20B32D8}"/>
                </a:ext>
              </a:extLst>
            </p:cNvPr>
            <p:cNvSpPr/>
            <p:nvPr/>
          </p:nvSpPr>
          <p:spPr>
            <a:xfrm>
              <a:off x="5159229" y="1249960"/>
              <a:ext cx="545285" cy="503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93E3F11-4BFE-4402-A933-D0D6884352C2}"/>
                </a:ext>
              </a:extLst>
            </p:cNvPr>
            <p:cNvSpPr txBox="1"/>
            <p:nvPr/>
          </p:nvSpPr>
          <p:spPr>
            <a:xfrm>
              <a:off x="5246264" y="1363103"/>
              <a:ext cx="371213" cy="276999"/>
            </a:xfrm>
            <a:prstGeom prst="rect">
              <a:avLst/>
            </a:prstGeom>
            <a:noFill/>
          </p:spPr>
          <p:txBody>
            <a:bodyPr wrap="square">
              <a:spAutoFit/>
            </a:bodyPr>
            <a:lstStyle/>
            <a:p>
              <a:r>
                <a:rPr lang="en-GB" sz="1200" b="1" dirty="0"/>
                <a:t>Na</a:t>
              </a:r>
            </a:p>
          </p:txBody>
        </p:sp>
        <p:sp>
          <p:nvSpPr>
            <p:cNvPr id="14" name="TextBox 13">
              <a:extLst>
                <a:ext uri="{FF2B5EF4-FFF2-40B4-BE49-F238E27FC236}">
                  <a16:creationId xmlns:a16="http://schemas.microsoft.com/office/drawing/2014/main" id="{BD1FD1EE-6A5E-4D41-A45E-AFB0937875A0}"/>
                </a:ext>
              </a:extLst>
            </p:cNvPr>
            <p:cNvSpPr txBox="1"/>
            <p:nvPr/>
          </p:nvSpPr>
          <p:spPr>
            <a:xfrm>
              <a:off x="5199076" y="1565870"/>
              <a:ext cx="465588" cy="261610"/>
            </a:xfrm>
            <a:prstGeom prst="rect">
              <a:avLst/>
            </a:prstGeom>
            <a:noFill/>
          </p:spPr>
          <p:txBody>
            <a:bodyPr wrap="square">
              <a:spAutoFit/>
            </a:bodyPr>
            <a:lstStyle/>
            <a:p>
              <a:pPr algn="ctr"/>
              <a:r>
                <a:rPr lang="en-GB" sz="1050" baseline="30000" dirty="0"/>
                <a:t>Sodium</a:t>
              </a:r>
              <a:endParaRPr lang="en-GB" sz="1050" dirty="0"/>
            </a:p>
          </p:txBody>
        </p:sp>
        <p:sp>
          <p:nvSpPr>
            <p:cNvPr id="16" name="TextBox 15">
              <a:extLst>
                <a:ext uri="{FF2B5EF4-FFF2-40B4-BE49-F238E27FC236}">
                  <a16:creationId xmlns:a16="http://schemas.microsoft.com/office/drawing/2014/main" id="{D8A7DF16-958B-4D02-9291-6887D3E1C361}"/>
                </a:ext>
              </a:extLst>
            </p:cNvPr>
            <p:cNvSpPr txBox="1"/>
            <p:nvPr/>
          </p:nvSpPr>
          <p:spPr>
            <a:xfrm>
              <a:off x="5105748" y="1275754"/>
              <a:ext cx="281031" cy="200055"/>
            </a:xfrm>
            <a:prstGeom prst="rect">
              <a:avLst/>
            </a:prstGeom>
            <a:noFill/>
          </p:spPr>
          <p:txBody>
            <a:bodyPr wrap="square">
              <a:spAutoFit/>
            </a:bodyPr>
            <a:lstStyle/>
            <a:p>
              <a:r>
                <a:rPr lang="en-GB" sz="1050" baseline="30000" dirty="0"/>
                <a:t>23</a:t>
              </a:r>
            </a:p>
          </p:txBody>
        </p:sp>
        <p:sp>
          <p:nvSpPr>
            <p:cNvPr id="18" name="TextBox 17">
              <a:extLst>
                <a:ext uri="{FF2B5EF4-FFF2-40B4-BE49-F238E27FC236}">
                  <a16:creationId xmlns:a16="http://schemas.microsoft.com/office/drawing/2014/main" id="{6ED69462-E103-42B0-B394-7C8B91F34E15}"/>
                </a:ext>
              </a:extLst>
            </p:cNvPr>
            <p:cNvSpPr txBox="1"/>
            <p:nvPr/>
          </p:nvSpPr>
          <p:spPr>
            <a:xfrm>
              <a:off x="5107846" y="1501602"/>
              <a:ext cx="276836" cy="200055"/>
            </a:xfrm>
            <a:prstGeom prst="rect">
              <a:avLst/>
            </a:prstGeom>
            <a:noFill/>
          </p:spPr>
          <p:txBody>
            <a:bodyPr wrap="square">
              <a:spAutoFit/>
            </a:bodyPr>
            <a:lstStyle/>
            <a:p>
              <a:r>
                <a:rPr lang="en-GB" sz="1050" baseline="30000" dirty="0"/>
                <a:t>11</a:t>
              </a:r>
            </a:p>
          </p:txBody>
        </p:sp>
      </p:grpSp>
      <p:sp>
        <p:nvSpPr>
          <p:cNvPr id="20" name="TextBox 19">
            <a:extLst>
              <a:ext uri="{FF2B5EF4-FFF2-40B4-BE49-F238E27FC236}">
                <a16:creationId xmlns:a16="http://schemas.microsoft.com/office/drawing/2014/main" id="{65DFDE87-1B40-4813-84A9-11DDA9B3567D}"/>
              </a:ext>
            </a:extLst>
          </p:cNvPr>
          <p:cNvSpPr txBox="1"/>
          <p:nvPr/>
        </p:nvSpPr>
        <p:spPr>
          <a:xfrm>
            <a:off x="5992985" y="530947"/>
            <a:ext cx="1321196" cy="253916"/>
          </a:xfrm>
          <a:prstGeom prst="rect">
            <a:avLst/>
          </a:prstGeom>
          <a:noFill/>
        </p:spPr>
        <p:txBody>
          <a:bodyPr wrap="none" rtlCol="0">
            <a:spAutoFit/>
          </a:bodyPr>
          <a:lstStyle/>
          <a:p>
            <a:r>
              <a:rPr lang="en-GB" sz="1050" dirty="0"/>
              <a:t>Mass number, Mr </a:t>
            </a:r>
            <a:r>
              <a:rPr lang="en-GB" sz="1050" dirty="0">
                <a:sym typeface="Wingdings" panose="05000000000000000000" pitchFamily="2" charset="2"/>
              </a:rPr>
              <a:t></a:t>
            </a:r>
            <a:endParaRPr lang="en-GB" sz="1050" dirty="0"/>
          </a:p>
        </p:txBody>
      </p:sp>
      <p:sp>
        <p:nvSpPr>
          <p:cNvPr id="21" name="TextBox 20">
            <a:extLst>
              <a:ext uri="{FF2B5EF4-FFF2-40B4-BE49-F238E27FC236}">
                <a16:creationId xmlns:a16="http://schemas.microsoft.com/office/drawing/2014/main" id="{6A17537C-91DF-4A26-803B-A4CD1EE93EE9}"/>
              </a:ext>
            </a:extLst>
          </p:cNvPr>
          <p:cNvSpPr txBox="1"/>
          <p:nvPr/>
        </p:nvSpPr>
        <p:spPr>
          <a:xfrm>
            <a:off x="5973866" y="721093"/>
            <a:ext cx="1388522" cy="253916"/>
          </a:xfrm>
          <a:prstGeom prst="rect">
            <a:avLst/>
          </a:prstGeom>
          <a:noFill/>
        </p:spPr>
        <p:txBody>
          <a:bodyPr wrap="none" rtlCol="0">
            <a:spAutoFit/>
          </a:bodyPr>
          <a:lstStyle/>
          <a:p>
            <a:r>
              <a:rPr lang="en-GB" sz="1050" dirty="0"/>
              <a:t>Atomic number, </a:t>
            </a:r>
            <a:r>
              <a:rPr lang="en-GB" sz="1050" dirty="0" err="1"/>
              <a:t>Ar</a:t>
            </a:r>
            <a:r>
              <a:rPr lang="en-GB" sz="1050" dirty="0"/>
              <a:t> </a:t>
            </a:r>
            <a:r>
              <a:rPr lang="en-GB" sz="1050" dirty="0">
                <a:sym typeface="Wingdings" panose="05000000000000000000" pitchFamily="2" charset="2"/>
              </a:rPr>
              <a:t></a:t>
            </a:r>
            <a:endParaRPr lang="en-GB" sz="1050" dirty="0"/>
          </a:p>
        </p:txBody>
      </p:sp>
      <p:pic>
        <p:nvPicPr>
          <p:cNvPr id="1026" name="Picture 2" descr="Isotope - Wikipedia">
            <a:extLst>
              <a:ext uri="{FF2B5EF4-FFF2-40B4-BE49-F238E27FC236}">
                <a16:creationId xmlns:a16="http://schemas.microsoft.com/office/drawing/2014/main" id="{1F30989D-1FD8-401E-8409-4B4F062F0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594" y="1257243"/>
            <a:ext cx="2370379" cy="11851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7CB1219-4D7A-4B61-815B-910456D44181}"/>
              </a:ext>
            </a:extLst>
          </p:cNvPr>
          <p:cNvPicPr>
            <a:picLocks noChangeAspect="1"/>
          </p:cNvPicPr>
          <p:nvPr/>
        </p:nvPicPr>
        <p:blipFill rotWithShape="1">
          <a:blip r:embed="rId3"/>
          <a:srcRect l="18858" t="42474" r="68952" b="50000"/>
          <a:stretch/>
        </p:blipFill>
        <p:spPr>
          <a:xfrm>
            <a:off x="5429747" y="2787977"/>
            <a:ext cx="2838760" cy="547682"/>
          </a:xfrm>
          <a:prstGeom prst="rect">
            <a:avLst/>
          </a:prstGeom>
          <a:ln w="38100">
            <a:solidFill>
              <a:srgbClr val="00B050"/>
            </a:solidFill>
          </a:ln>
        </p:spPr>
      </p:pic>
      <p:sp>
        <p:nvSpPr>
          <p:cNvPr id="22" name="TextBox 21">
            <a:extLst>
              <a:ext uri="{FF2B5EF4-FFF2-40B4-BE49-F238E27FC236}">
                <a16:creationId xmlns:a16="http://schemas.microsoft.com/office/drawing/2014/main" id="{96BF7E41-AD5E-4959-BB3F-3B5E7C92A98D}"/>
              </a:ext>
            </a:extLst>
          </p:cNvPr>
          <p:cNvSpPr txBox="1"/>
          <p:nvPr/>
        </p:nvSpPr>
        <p:spPr>
          <a:xfrm>
            <a:off x="41044" y="2484154"/>
            <a:ext cx="4524627" cy="1477328"/>
          </a:xfrm>
          <a:prstGeom prst="rect">
            <a:avLst/>
          </a:prstGeom>
          <a:noFill/>
          <a:ln w="19050">
            <a:solidFill>
              <a:srgbClr val="FFC000"/>
            </a:solidFill>
          </a:ln>
        </p:spPr>
        <p:txBody>
          <a:bodyPr wrap="square" rtlCol="0">
            <a:spAutoFit/>
          </a:bodyPr>
          <a:lstStyle/>
          <a:p>
            <a:r>
              <a:rPr lang="en-GB" sz="900" b="1" dirty="0"/>
              <a:t>8. The Periodic Table</a:t>
            </a:r>
          </a:p>
          <a:p>
            <a:r>
              <a:rPr lang="en-GB" sz="900" dirty="0"/>
              <a:t>The elements in the periodic table are arranged in order</a:t>
            </a:r>
          </a:p>
          <a:p>
            <a:r>
              <a:rPr lang="en-GB" sz="900" dirty="0"/>
              <a:t>of atomic (proton) number and so that elements with</a:t>
            </a:r>
          </a:p>
          <a:p>
            <a:r>
              <a:rPr lang="en-GB" sz="900" dirty="0"/>
              <a:t>Similar properties are in columns, known as </a:t>
            </a:r>
            <a:r>
              <a:rPr lang="en-GB" sz="900" b="1" dirty="0"/>
              <a:t>groups</a:t>
            </a:r>
            <a:r>
              <a:rPr lang="en-GB" sz="900" dirty="0"/>
              <a:t>.</a:t>
            </a:r>
          </a:p>
          <a:p>
            <a:r>
              <a:rPr lang="en-GB" sz="900" dirty="0"/>
              <a:t>The table is called a periodic table because similar</a:t>
            </a:r>
          </a:p>
          <a:p>
            <a:r>
              <a:rPr lang="en-GB" sz="900" dirty="0"/>
              <a:t>properties occur at regular intervals. Elements in the</a:t>
            </a:r>
          </a:p>
          <a:p>
            <a:r>
              <a:rPr lang="en-GB" sz="900" dirty="0"/>
              <a:t>same group in the periodic table have the same number</a:t>
            </a:r>
          </a:p>
          <a:p>
            <a:r>
              <a:rPr lang="en-GB" sz="900" dirty="0"/>
              <a:t>of electrons in their outer shell (outer electrons) and this</a:t>
            </a:r>
          </a:p>
          <a:p>
            <a:r>
              <a:rPr lang="en-GB" sz="900" dirty="0"/>
              <a:t>gives them similar chemical properties. A horizontal row is called a </a:t>
            </a:r>
            <a:r>
              <a:rPr lang="en-GB" sz="900" b="1" dirty="0"/>
              <a:t>period</a:t>
            </a:r>
            <a:r>
              <a:rPr lang="en-GB" sz="900" dirty="0"/>
              <a:t>. Elements in the same period have the same number of electron shells.</a:t>
            </a:r>
          </a:p>
        </p:txBody>
      </p:sp>
      <p:pic>
        <p:nvPicPr>
          <p:cNvPr id="23" name="Picture 22">
            <a:extLst>
              <a:ext uri="{FF2B5EF4-FFF2-40B4-BE49-F238E27FC236}">
                <a16:creationId xmlns:a16="http://schemas.microsoft.com/office/drawing/2014/main" id="{6AB15CC8-1BB6-4273-853D-9F438CEF9436}"/>
              </a:ext>
            </a:extLst>
          </p:cNvPr>
          <p:cNvPicPr>
            <a:picLocks noChangeAspect="1"/>
          </p:cNvPicPr>
          <p:nvPr/>
        </p:nvPicPr>
        <p:blipFill>
          <a:blip r:embed="rId4"/>
          <a:stretch>
            <a:fillRect/>
          </a:stretch>
        </p:blipFill>
        <p:spPr>
          <a:xfrm>
            <a:off x="2808427" y="2527051"/>
            <a:ext cx="1607580" cy="1069533"/>
          </a:xfrm>
          <a:prstGeom prst="rect">
            <a:avLst/>
          </a:prstGeom>
        </p:spPr>
      </p:pic>
      <p:sp>
        <p:nvSpPr>
          <p:cNvPr id="26" name="TextBox 25">
            <a:extLst>
              <a:ext uri="{FF2B5EF4-FFF2-40B4-BE49-F238E27FC236}">
                <a16:creationId xmlns:a16="http://schemas.microsoft.com/office/drawing/2014/main" id="{F359F816-56EA-4DDF-A712-7FA4319F0F5A}"/>
              </a:ext>
            </a:extLst>
          </p:cNvPr>
          <p:cNvSpPr txBox="1"/>
          <p:nvPr/>
        </p:nvSpPr>
        <p:spPr>
          <a:xfrm>
            <a:off x="4609925" y="3475284"/>
            <a:ext cx="4499495" cy="1338828"/>
          </a:xfrm>
          <a:prstGeom prst="rect">
            <a:avLst/>
          </a:prstGeom>
          <a:noFill/>
          <a:ln w="19050">
            <a:solidFill>
              <a:srgbClr val="FFC000"/>
            </a:solidFill>
          </a:ln>
        </p:spPr>
        <p:txBody>
          <a:bodyPr wrap="square" rtlCol="0">
            <a:spAutoFit/>
          </a:bodyPr>
          <a:lstStyle/>
          <a:p>
            <a:r>
              <a:rPr lang="en-GB" sz="900" b="1" dirty="0"/>
              <a:t>10. Development of the Periodic Table</a:t>
            </a:r>
          </a:p>
          <a:p>
            <a:r>
              <a:rPr lang="en-GB" sz="900" dirty="0"/>
              <a:t>Before the discovery of protons, neutrons and electrons, scientists attempted to classify the elements by arranging them in order of their </a:t>
            </a:r>
            <a:r>
              <a:rPr lang="en-GB" sz="900" b="1" dirty="0"/>
              <a:t>atomic weights</a:t>
            </a:r>
            <a:r>
              <a:rPr lang="en-GB" sz="900" dirty="0"/>
              <a:t>. The early periodic tables were incomplete and some elements were placed in inappropriate groups if the strict order of atomic weights was followed. </a:t>
            </a:r>
            <a:r>
              <a:rPr lang="en-GB" sz="900" b="1" dirty="0"/>
              <a:t>Mendeleev </a:t>
            </a:r>
            <a:r>
              <a:rPr lang="en-GB" sz="900" dirty="0"/>
              <a:t>overcame some of the problems by </a:t>
            </a:r>
            <a:r>
              <a:rPr lang="en-GB" sz="900" b="1" dirty="0"/>
              <a:t>leaving gaps </a:t>
            </a:r>
            <a:r>
              <a:rPr lang="en-GB" sz="900" dirty="0"/>
              <a:t>for elements that he thought had not been discovered and in some places changed the order based on atomic weights. Elements with properties predicted by Mendeleev were discovered and filled the gaps. Knowledge of isotopes made it possible to explain why the order based on atomic weights was not always correct. </a:t>
            </a:r>
          </a:p>
        </p:txBody>
      </p:sp>
      <p:sp>
        <p:nvSpPr>
          <p:cNvPr id="27" name="TextBox 26">
            <a:extLst>
              <a:ext uri="{FF2B5EF4-FFF2-40B4-BE49-F238E27FC236}">
                <a16:creationId xmlns:a16="http://schemas.microsoft.com/office/drawing/2014/main" id="{C14DCD27-3906-4FF6-92DE-EE412807EE9F}"/>
              </a:ext>
            </a:extLst>
          </p:cNvPr>
          <p:cNvSpPr txBox="1"/>
          <p:nvPr/>
        </p:nvSpPr>
        <p:spPr>
          <a:xfrm>
            <a:off x="4609925" y="4867069"/>
            <a:ext cx="4499495" cy="938719"/>
          </a:xfrm>
          <a:prstGeom prst="rect">
            <a:avLst/>
          </a:prstGeom>
          <a:noFill/>
          <a:ln w="19050">
            <a:solidFill>
              <a:srgbClr val="FFC000"/>
            </a:solidFill>
          </a:ln>
        </p:spPr>
        <p:txBody>
          <a:bodyPr wrap="square" rtlCol="0">
            <a:spAutoFit/>
          </a:bodyPr>
          <a:lstStyle/>
          <a:p>
            <a:r>
              <a:rPr lang="en-GB" sz="900" b="1" dirty="0"/>
              <a:t>11. Transition Metals – </a:t>
            </a:r>
            <a:r>
              <a:rPr lang="en-GB" sz="900" b="1" i="1" dirty="0"/>
              <a:t>Separate Chemistry Only</a:t>
            </a:r>
          </a:p>
          <a:p>
            <a:r>
              <a:rPr lang="en-GB" sz="900" dirty="0"/>
              <a:t>The transition elements are metals with similar properties which are different from those of the elements in Group 1. Many transition elements have ions with different charges, form coloured compounds and are useful as catalysts. Example transition metals are Cr, Mn, Fe, Co, Ni, Cu. They tend to be harder, denser, stronger and have higher melting and boiling points than group 1 &amp; 2 metals.</a:t>
            </a:r>
            <a:endParaRPr lang="en-GB" sz="1000" b="1" dirty="0"/>
          </a:p>
        </p:txBody>
      </p:sp>
      <p:sp>
        <p:nvSpPr>
          <p:cNvPr id="28" name="TextBox 27">
            <a:extLst>
              <a:ext uri="{FF2B5EF4-FFF2-40B4-BE49-F238E27FC236}">
                <a16:creationId xmlns:a16="http://schemas.microsoft.com/office/drawing/2014/main" id="{F248C577-3C33-4F7D-9AC1-3555DA9BD0AF}"/>
              </a:ext>
            </a:extLst>
          </p:cNvPr>
          <p:cNvSpPr txBox="1"/>
          <p:nvPr/>
        </p:nvSpPr>
        <p:spPr>
          <a:xfrm>
            <a:off x="44946" y="4024824"/>
            <a:ext cx="4509638" cy="784830"/>
          </a:xfrm>
          <a:prstGeom prst="rect">
            <a:avLst/>
          </a:prstGeom>
          <a:noFill/>
          <a:ln w="19050">
            <a:solidFill>
              <a:srgbClr val="FFC000"/>
            </a:solidFill>
          </a:ln>
        </p:spPr>
        <p:txBody>
          <a:bodyPr wrap="square" rtlCol="0">
            <a:spAutoFit/>
          </a:bodyPr>
          <a:lstStyle/>
          <a:p>
            <a:r>
              <a:rPr lang="en-GB" sz="900" b="1" dirty="0"/>
              <a:t>9. Metals &amp; Non-metals</a:t>
            </a:r>
          </a:p>
          <a:p>
            <a:r>
              <a:rPr lang="en-GB" sz="900" dirty="0"/>
              <a:t>Elements that react to form positive ions are metals. Elements that do not form positive ions are non-metals. The majority of elements are metals. Metals are found to the left and towards the bottom of the periodic table. Non-metals are found towards the right and top of the periodic table.</a:t>
            </a:r>
          </a:p>
        </p:txBody>
      </p:sp>
      <p:sp>
        <p:nvSpPr>
          <p:cNvPr id="29" name="TextBox 28">
            <a:extLst>
              <a:ext uri="{FF2B5EF4-FFF2-40B4-BE49-F238E27FC236}">
                <a16:creationId xmlns:a16="http://schemas.microsoft.com/office/drawing/2014/main" id="{439108D7-02F5-453B-A826-EF561D704634}"/>
              </a:ext>
            </a:extLst>
          </p:cNvPr>
          <p:cNvSpPr txBox="1"/>
          <p:nvPr/>
        </p:nvSpPr>
        <p:spPr>
          <a:xfrm>
            <a:off x="4599356" y="5858745"/>
            <a:ext cx="4520631" cy="923330"/>
          </a:xfrm>
          <a:prstGeom prst="rect">
            <a:avLst/>
          </a:prstGeom>
          <a:noFill/>
          <a:ln w="19050">
            <a:solidFill>
              <a:srgbClr val="FFC000"/>
            </a:solidFill>
          </a:ln>
        </p:spPr>
        <p:txBody>
          <a:bodyPr wrap="square" rtlCol="0">
            <a:spAutoFit/>
          </a:bodyPr>
          <a:lstStyle/>
          <a:p>
            <a:r>
              <a:rPr lang="en-GB" sz="900" b="1" dirty="0"/>
              <a:t>12. Group 1</a:t>
            </a:r>
          </a:p>
          <a:p>
            <a:r>
              <a:rPr lang="en-GB" sz="900" dirty="0"/>
              <a:t>The elements in Group 1 of the periodic table are known as the alkali metals and have characteristic properties because of the single electron in their outer shell.</a:t>
            </a:r>
          </a:p>
          <a:p>
            <a:r>
              <a:rPr lang="en-GB" sz="900" dirty="0"/>
              <a:t>They are very reactive with oxygen, water and group 7. Reactivity increases as you down the group and they have low melting and boiling points which decrease as you go down the group.</a:t>
            </a:r>
          </a:p>
        </p:txBody>
      </p:sp>
      <p:sp>
        <p:nvSpPr>
          <p:cNvPr id="30" name="TextBox 29">
            <a:extLst>
              <a:ext uri="{FF2B5EF4-FFF2-40B4-BE49-F238E27FC236}">
                <a16:creationId xmlns:a16="http://schemas.microsoft.com/office/drawing/2014/main" id="{75981398-1BA8-4261-8B38-5D4AFE5A5025}"/>
              </a:ext>
            </a:extLst>
          </p:cNvPr>
          <p:cNvSpPr txBox="1"/>
          <p:nvPr/>
        </p:nvSpPr>
        <p:spPr>
          <a:xfrm>
            <a:off x="41044" y="4887594"/>
            <a:ext cx="4513539" cy="923330"/>
          </a:xfrm>
          <a:prstGeom prst="rect">
            <a:avLst/>
          </a:prstGeom>
          <a:noFill/>
          <a:ln w="19050">
            <a:solidFill>
              <a:srgbClr val="FFC000"/>
            </a:solidFill>
          </a:ln>
        </p:spPr>
        <p:txBody>
          <a:bodyPr wrap="square" rtlCol="0">
            <a:spAutoFit/>
          </a:bodyPr>
          <a:lstStyle/>
          <a:p>
            <a:r>
              <a:rPr lang="en-GB" sz="900" b="1" dirty="0"/>
              <a:t>13. Group 7</a:t>
            </a:r>
          </a:p>
          <a:p>
            <a:r>
              <a:rPr lang="en-GB" sz="900" dirty="0"/>
              <a:t>Group 7, the Halogens, are very reactive non-metals with 7 electrons on their outer shell. They are molecules made of pairs of atoms (they are diatomic). Reactivity decreases down the group and melting and boiling point increases down the group. They react strongly with group 1 metals. A more reactive halogen can displace a less reactive halogen from an aqueous solution of its salt. </a:t>
            </a:r>
            <a:endParaRPr lang="en-GB" sz="1000" b="1" dirty="0"/>
          </a:p>
        </p:txBody>
      </p:sp>
      <p:sp>
        <p:nvSpPr>
          <p:cNvPr id="32" name="TextBox 31">
            <a:extLst>
              <a:ext uri="{FF2B5EF4-FFF2-40B4-BE49-F238E27FC236}">
                <a16:creationId xmlns:a16="http://schemas.microsoft.com/office/drawing/2014/main" id="{5A5A7D07-7F5E-4127-9A98-334CB3480543}"/>
              </a:ext>
            </a:extLst>
          </p:cNvPr>
          <p:cNvSpPr txBox="1"/>
          <p:nvPr/>
        </p:nvSpPr>
        <p:spPr>
          <a:xfrm>
            <a:off x="45150" y="5858745"/>
            <a:ext cx="4499495" cy="923330"/>
          </a:xfrm>
          <a:prstGeom prst="rect">
            <a:avLst/>
          </a:prstGeom>
          <a:noFill/>
          <a:ln w="19050">
            <a:solidFill>
              <a:srgbClr val="FFC000"/>
            </a:solidFill>
          </a:ln>
        </p:spPr>
        <p:txBody>
          <a:bodyPr wrap="square" rtlCol="0">
            <a:spAutoFit/>
          </a:bodyPr>
          <a:lstStyle/>
          <a:p>
            <a:r>
              <a:rPr lang="en-GB" sz="900" b="1" dirty="0"/>
              <a:t>14. Group 0</a:t>
            </a:r>
            <a:endParaRPr lang="en-GB" sz="900" dirty="0"/>
          </a:p>
          <a:p>
            <a:r>
              <a:rPr lang="en-GB" sz="900" dirty="0"/>
              <a:t>The elements in Group 0 of the periodic table are called the noble gases. They are unreactive and do not easily form molecules because their atoms have stable arrangements of electrons. The noble gases have eight electrons in their outer shell, except for helium, which has only two electrons. The boiling points of the noble gases increase with increasing relative atomic mass (going down the group)</a:t>
            </a:r>
            <a:endParaRPr lang="en-GB" sz="1000" b="1" dirty="0"/>
          </a:p>
        </p:txBody>
      </p:sp>
    </p:spTree>
    <p:extLst>
      <p:ext uri="{BB962C8B-B14F-4D97-AF65-F5344CB8AC3E}">
        <p14:creationId xmlns:p14="http://schemas.microsoft.com/office/powerpoint/2010/main" val="23340074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507BF4-E905-4093-B928-40D308795FE0}">
  <ds:schemaRefs>
    <ds:schemaRef ds:uri="http://schemas.microsoft.com/sharepoint/v3/contenttype/forms"/>
  </ds:schemaRefs>
</ds:datastoreItem>
</file>

<file path=customXml/itemProps2.xml><?xml version="1.0" encoding="utf-8"?>
<ds:datastoreItem xmlns:ds="http://schemas.openxmlformats.org/officeDocument/2006/customXml" ds:itemID="{46CA57C8-9A3B-4ECB-93D4-F0528C10D314}"/>
</file>

<file path=customXml/itemProps3.xml><?xml version="1.0" encoding="utf-8"?>
<ds:datastoreItem xmlns:ds="http://schemas.openxmlformats.org/officeDocument/2006/customXml" ds:itemID="{67EC7FCB-5D93-4B5D-BA00-138C528ADC5B}">
  <ds:schemaRefs>
    <ds:schemaRef ds:uri="http://schemas.microsoft.com/office/2006/metadata/properties"/>
    <ds:schemaRef ds:uri="http://schemas.microsoft.com/office/infopath/2007/PartnerControls"/>
    <ds:schemaRef ds:uri="372cab91-786b-475f-9887-692503dcc8d0"/>
    <ds:schemaRef ds:uri="52c4d0bd-062e-4dad-8ab0-8e677835015d"/>
  </ds:schemaRefs>
</ds:datastoreItem>
</file>

<file path=docProps/app.xml><?xml version="1.0" encoding="utf-8"?>
<Properties xmlns="http://schemas.openxmlformats.org/officeDocument/2006/extended-properties" xmlns:vt="http://schemas.openxmlformats.org/officeDocument/2006/docPropsVTypes">
  <Template>Office Theme</Template>
  <TotalTime>275</TotalTime>
  <Words>1441</Words>
  <Application>Microsoft Office PowerPoint</Application>
  <PresentationFormat>On-screen Show (4:3)</PresentationFormat>
  <Paragraphs>120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Parker</dc:creator>
  <cp:lastModifiedBy>Eleanor Parker</cp:lastModifiedBy>
  <cp:revision>1</cp:revision>
  <cp:lastPrinted>2022-11-10T11:47:24Z</cp:lastPrinted>
  <dcterms:created xsi:type="dcterms:W3CDTF">2022-11-08T10:57:35Z</dcterms:created>
  <dcterms:modified xsi:type="dcterms:W3CDTF">2023-04-14T18:21:18Z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y fmtid="{D5CDD505-2E9C-101B-9397-08002B2CF9AE}" pid="3" name="Order">
    <vt:r8>2600700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