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8B26B1-851F-4DA6-9C0A-CB34F2F67C94}" v="18" dt="2023-02-12T23:53:30.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460"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anor Parker" userId="bdc3a9b4-f12c-424a-a832-344dab446420" providerId="ADAL" clId="{818B26B1-851F-4DA6-9C0A-CB34F2F67C94}"/>
    <pc:docChg chg="undo custSel modSld">
      <pc:chgData name="Eleanor Parker" userId="bdc3a9b4-f12c-424a-a832-344dab446420" providerId="ADAL" clId="{818B26B1-851F-4DA6-9C0A-CB34F2F67C94}" dt="2023-02-12T23:55:57.629" v="2912" actId="14100"/>
      <pc:docMkLst>
        <pc:docMk/>
      </pc:docMkLst>
      <pc:sldChg chg="addSp delSp modSp mod">
        <pc:chgData name="Eleanor Parker" userId="bdc3a9b4-f12c-424a-a832-344dab446420" providerId="ADAL" clId="{818B26B1-851F-4DA6-9C0A-CB34F2F67C94}" dt="2023-02-12T23:55:57.629" v="2912" actId="14100"/>
        <pc:sldMkLst>
          <pc:docMk/>
          <pc:sldMk cId="3540949861" sldId="256"/>
        </pc:sldMkLst>
        <pc:spChg chg="add mod ord">
          <ac:chgData name="Eleanor Parker" userId="bdc3a9b4-f12c-424a-a832-344dab446420" providerId="ADAL" clId="{818B26B1-851F-4DA6-9C0A-CB34F2F67C94}" dt="2023-02-12T23:43:00.633" v="2352" actId="14100"/>
          <ac:spMkLst>
            <pc:docMk/>
            <pc:sldMk cId="3540949861" sldId="256"/>
            <ac:spMk id="2" creationId="{314609EC-79FD-B1A1-EA1C-98F59932D2F3}"/>
          </ac:spMkLst>
        </pc:spChg>
        <pc:spChg chg="mod">
          <ac:chgData name="Eleanor Parker" userId="bdc3a9b4-f12c-424a-a832-344dab446420" providerId="ADAL" clId="{818B26B1-851F-4DA6-9C0A-CB34F2F67C94}" dt="2023-02-12T23:42:49.389" v="2350" actId="1076"/>
          <ac:spMkLst>
            <pc:docMk/>
            <pc:sldMk cId="3540949861" sldId="256"/>
            <ac:spMk id="5" creationId="{00000000-0000-0000-0000-000000000000}"/>
          </ac:spMkLst>
        </pc:spChg>
        <pc:spChg chg="del">
          <ac:chgData name="Eleanor Parker" userId="bdc3a9b4-f12c-424a-a832-344dab446420" providerId="ADAL" clId="{818B26B1-851F-4DA6-9C0A-CB34F2F67C94}" dt="2023-02-12T22:36:32.627" v="397" actId="478"/>
          <ac:spMkLst>
            <pc:docMk/>
            <pc:sldMk cId="3540949861" sldId="256"/>
            <ac:spMk id="7" creationId="{00000000-0000-0000-0000-000000000000}"/>
          </ac:spMkLst>
        </pc:spChg>
        <pc:spChg chg="del mod">
          <ac:chgData name="Eleanor Parker" userId="bdc3a9b4-f12c-424a-a832-344dab446420" providerId="ADAL" clId="{818B26B1-851F-4DA6-9C0A-CB34F2F67C94}" dt="2023-02-12T23:08:50.330" v="1176" actId="478"/>
          <ac:spMkLst>
            <pc:docMk/>
            <pc:sldMk cId="3540949861" sldId="256"/>
            <ac:spMk id="8" creationId="{00000000-0000-0000-0000-000000000000}"/>
          </ac:spMkLst>
        </pc:spChg>
        <pc:spChg chg="del">
          <ac:chgData name="Eleanor Parker" userId="bdc3a9b4-f12c-424a-a832-344dab446420" providerId="ADAL" clId="{818B26B1-851F-4DA6-9C0A-CB34F2F67C94}" dt="2023-02-12T22:36:30.295" v="396" actId="478"/>
          <ac:spMkLst>
            <pc:docMk/>
            <pc:sldMk cId="3540949861" sldId="256"/>
            <ac:spMk id="9" creationId="{00000000-0000-0000-0000-000000000000}"/>
          </ac:spMkLst>
        </pc:spChg>
        <pc:spChg chg="del mod">
          <ac:chgData name="Eleanor Parker" userId="bdc3a9b4-f12c-424a-a832-344dab446420" providerId="ADAL" clId="{818B26B1-851F-4DA6-9C0A-CB34F2F67C94}" dt="2023-02-12T23:08:54.467" v="1178" actId="478"/>
          <ac:spMkLst>
            <pc:docMk/>
            <pc:sldMk cId="3540949861" sldId="256"/>
            <ac:spMk id="10" creationId="{00000000-0000-0000-0000-000000000000}"/>
          </ac:spMkLst>
        </pc:spChg>
        <pc:spChg chg="add del mod">
          <ac:chgData name="Eleanor Parker" userId="bdc3a9b4-f12c-424a-a832-344dab446420" providerId="ADAL" clId="{818B26B1-851F-4DA6-9C0A-CB34F2F67C94}" dt="2023-02-12T23:43:33.949" v="2357" actId="21"/>
          <ac:spMkLst>
            <pc:docMk/>
            <pc:sldMk cId="3540949861" sldId="256"/>
            <ac:spMk id="11" creationId="{C00C609D-6993-4194-F82F-89DB0318251C}"/>
          </ac:spMkLst>
        </pc:spChg>
        <pc:spChg chg="add mod">
          <ac:chgData name="Eleanor Parker" userId="bdc3a9b4-f12c-424a-a832-344dab446420" providerId="ADAL" clId="{818B26B1-851F-4DA6-9C0A-CB34F2F67C94}" dt="2023-02-12T23:41:42.017" v="2334" actId="14100"/>
          <ac:spMkLst>
            <pc:docMk/>
            <pc:sldMk cId="3540949861" sldId="256"/>
            <ac:spMk id="12" creationId="{592017A3-D2AE-3BB2-502A-712E45A2813B}"/>
          </ac:spMkLst>
        </pc:spChg>
        <pc:spChg chg="add mod">
          <ac:chgData name="Eleanor Parker" userId="bdc3a9b4-f12c-424a-a832-344dab446420" providerId="ADAL" clId="{818B26B1-851F-4DA6-9C0A-CB34F2F67C94}" dt="2023-02-12T23:55:57.629" v="2912" actId="14100"/>
          <ac:spMkLst>
            <pc:docMk/>
            <pc:sldMk cId="3540949861" sldId="256"/>
            <ac:spMk id="15" creationId="{54CE9EE5-17AD-A6FF-965D-83569DFC0AD7}"/>
          </ac:spMkLst>
        </pc:spChg>
        <pc:spChg chg="mod">
          <ac:chgData name="Eleanor Parker" userId="bdc3a9b4-f12c-424a-a832-344dab446420" providerId="ADAL" clId="{818B26B1-851F-4DA6-9C0A-CB34F2F67C94}" dt="2023-02-12T23:42:43.471" v="2349" actId="1076"/>
          <ac:spMkLst>
            <pc:docMk/>
            <pc:sldMk cId="3540949861" sldId="256"/>
            <ac:spMk id="17" creationId="{00000000-0000-0000-0000-000000000000}"/>
          </ac:spMkLst>
        </pc:spChg>
        <pc:spChg chg="del mod">
          <ac:chgData name="Eleanor Parker" userId="bdc3a9b4-f12c-424a-a832-344dab446420" providerId="ADAL" clId="{818B26B1-851F-4DA6-9C0A-CB34F2F67C94}" dt="2023-02-12T23:19:25.780" v="1595"/>
          <ac:spMkLst>
            <pc:docMk/>
            <pc:sldMk cId="3540949861" sldId="256"/>
            <ac:spMk id="19" creationId="{00000000-0000-0000-0000-000000000000}"/>
          </ac:spMkLst>
        </pc:spChg>
        <pc:spChg chg="del mod">
          <ac:chgData name="Eleanor Parker" userId="bdc3a9b4-f12c-424a-a832-344dab446420" providerId="ADAL" clId="{818B26B1-851F-4DA6-9C0A-CB34F2F67C94}" dt="2023-02-12T23:14:00.570" v="1263" actId="478"/>
          <ac:spMkLst>
            <pc:docMk/>
            <pc:sldMk cId="3540949861" sldId="256"/>
            <ac:spMk id="25" creationId="{00000000-0000-0000-0000-000000000000}"/>
          </ac:spMkLst>
        </pc:spChg>
        <pc:spChg chg="del mod">
          <ac:chgData name="Eleanor Parker" userId="bdc3a9b4-f12c-424a-a832-344dab446420" providerId="ADAL" clId="{818B26B1-851F-4DA6-9C0A-CB34F2F67C94}" dt="2023-02-12T23:09:36.800" v="1184"/>
          <ac:spMkLst>
            <pc:docMk/>
            <pc:sldMk cId="3540949861" sldId="256"/>
            <ac:spMk id="30" creationId="{00000000-0000-0000-0000-000000000000}"/>
          </ac:spMkLst>
        </pc:spChg>
        <pc:spChg chg="del">
          <ac:chgData name="Eleanor Parker" userId="bdc3a9b4-f12c-424a-a832-344dab446420" providerId="ADAL" clId="{818B26B1-851F-4DA6-9C0A-CB34F2F67C94}" dt="2023-02-12T23:06:23.391" v="1052" actId="478"/>
          <ac:spMkLst>
            <pc:docMk/>
            <pc:sldMk cId="3540949861" sldId="256"/>
            <ac:spMk id="42" creationId="{A2F83099-38BF-4C2D-9459-9B2BFEC5167D}"/>
          </ac:spMkLst>
        </pc:spChg>
        <pc:spChg chg="del mod">
          <ac:chgData name="Eleanor Parker" userId="bdc3a9b4-f12c-424a-a832-344dab446420" providerId="ADAL" clId="{818B26B1-851F-4DA6-9C0A-CB34F2F67C94}" dt="2023-02-12T23:07:52.507" v="1124"/>
          <ac:spMkLst>
            <pc:docMk/>
            <pc:sldMk cId="3540949861" sldId="256"/>
            <ac:spMk id="43" creationId="{D1838BB2-B0AB-4BE9-BED6-7D9459013313}"/>
          </ac:spMkLst>
        </pc:spChg>
        <pc:spChg chg="del">
          <ac:chgData name="Eleanor Parker" userId="bdc3a9b4-f12c-424a-a832-344dab446420" providerId="ADAL" clId="{818B26B1-851F-4DA6-9C0A-CB34F2F67C94}" dt="2023-02-12T22:32:36.499" v="1" actId="21"/>
          <ac:spMkLst>
            <pc:docMk/>
            <pc:sldMk cId="3540949861" sldId="256"/>
            <ac:spMk id="44" creationId="{6DA15606-55E1-4DAE-A037-4C965FA2FA8A}"/>
          </ac:spMkLst>
        </pc:spChg>
        <pc:spChg chg="del">
          <ac:chgData name="Eleanor Parker" userId="bdc3a9b4-f12c-424a-a832-344dab446420" providerId="ADAL" clId="{818B26B1-851F-4DA6-9C0A-CB34F2F67C94}" dt="2023-02-12T22:32:36.499" v="1" actId="21"/>
          <ac:spMkLst>
            <pc:docMk/>
            <pc:sldMk cId="3540949861" sldId="256"/>
            <ac:spMk id="46" creationId="{24BACAA0-F736-467E-A006-95B633D88D4A}"/>
          </ac:spMkLst>
        </pc:spChg>
        <pc:spChg chg="del">
          <ac:chgData name="Eleanor Parker" userId="bdc3a9b4-f12c-424a-a832-344dab446420" providerId="ADAL" clId="{818B26B1-851F-4DA6-9C0A-CB34F2F67C94}" dt="2023-02-12T22:32:36.499" v="1" actId="21"/>
          <ac:spMkLst>
            <pc:docMk/>
            <pc:sldMk cId="3540949861" sldId="256"/>
            <ac:spMk id="57" creationId="{1A698DC4-ADF8-4297-B771-0480C3AEAE39}"/>
          </ac:spMkLst>
        </pc:spChg>
        <pc:spChg chg="del">
          <ac:chgData name="Eleanor Parker" userId="bdc3a9b4-f12c-424a-a832-344dab446420" providerId="ADAL" clId="{818B26B1-851F-4DA6-9C0A-CB34F2F67C94}" dt="2023-02-12T22:32:36.499" v="1" actId="21"/>
          <ac:spMkLst>
            <pc:docMk/>
            <pc:sldMk cId="3540949861" sldId="256"/>
            <ac:spMk id="58" creationId="{53C4D0DA-233F-4D7C-95F2-D8201C0AACB8}"/>
          </ac:spMkLst>
        </pc:spChg>
        <pc:picChg chg="mod">
          <ac:chgData name="Eleanor Parker" userId="bdc3a9b4-f12c-424a-a832-344dab446420" providerId="ADAL" clId="{818B26B1-851F-4DA6-9C0A-CB34F2F67C94}" dt="2023-02-12T23:44:38.087" v="2366" actId="1076"/>
          <ac:picMkLst>
            <pc:docMk/>
            <pc:sldMk cId="3540949861" sldId="256"/>
            <ac:picMk id="3" creationId="{739352CF-3139-4FCD-B7CA-6CCB38FDB091}"/>
          </ac:picMkLst>
        </pc:picChg>
        <pc:picChg chg="add mod ord modCrop">
          <ac:chgData name="Eleanor Parker" userId="bdc3a9b4-f12c-424a-a832-344dab446420" providerId="ADAL" clId="{818B26B1-851F-4DA6-9C0A-CB34F2F67C94}" dt="2023-02-12T23:43:06.010" v="2353" actId="1076"/>
          <ac:picMkLst>
            <pc:docMk/>
            <pc:sldMk cId="3540949861" sldId="256"/>
            <ac:picMk id="6" creationId="{33261CFE-077D-8001-0CD5-4AD95D438267}"/>
          </ac:picMkLst>
        </pc:picChg>
        <pc:picChg chg="add del mod modCrop">
          <ac:chgData name="Eleanor Parker" userId="bdc3a9b4-f12c-424a-a832-344dab446420" providerId="ADAL" clId="{818B26B1-851F-4DA6-9C0A-CB34F2F67C94}" dt="2023-02-12T23:11:36.251" v="1233" actId="478"/>
          <ac:picMkLst>
            <pc:docMk/>
            <pc:sldMk cId="3540949861" sldId="256"/>
            <ac:picMk id="14" creationId="{8FB2DCBB-EBE6-D94F-50C5-DFF4638F22B0}"/>
          </ac:picMkLst>
        </pc:picChg>
        <pc:picChg chg="del mod">
          <ac:chgData name="Eleanor Parker" userId="bdc3a9b4-f12c-424a-a832-344dab446420" providerId="ADAL" clId="{818B26B1-851F-4DA6-9C0A-CB34F2F67C94}" dt="2023-02-12T23:09:59.837" v="1193" actId="478"/>
          <ac:picMkLst>
            <pc:docMk/>
            <pc:sldMk cId="3540949861" sldId="256"/>
            <ac:picMk id="31" creationId="{A1801984-0C4D-4523-AF37-34E70FFDCB51}"/>
          </ac:picMkLst>
        </pc:picChg>
        <pc:picChg chg="add mod">
          <ac:chgData name="Eleanor Parker" userId="bdc3a9b4-f12c-424a-a832-344dab446420" providerId="ADAL" clId="{818B26B1-851F-4DA6-9C0A-CB34F2F67C94}" dt="2023-02-12T23:11:41.953" v="1236" actId="167"/>
          <ac:picMkLst>
            <pc:docMk/>
            <pc:sldMk cId="3540949861" sldId="256"/>
            <ac:picMk id="1026" creationId="{9CFD42FF-DB54-9454-508A-047F67332E7C}"/>
          </ac:picMkLst>
        </pc:picChg>
        <pc:cxnChg chg="del">
          <ac:chgData name="Eleanor Parker" userId="bdc3a9b4-f12c-424a-a832-344dab446420" providerId="ADAL" clId="{818B26B1-851F-4DA6-9C0A-CB34F2F67C94}" dt="2023-02-12T22:32:53.139" v="6" actId="478"/>
          <ac:cxnSpMkLst>
            <pc:docMk/>
            <pc:sldMk cId="3540949861" sldId="256"/>
            <ac:cxnSpMk id="18" creationId="{2917D556-72D1-4792-AD7A-1DA3A5508643}"/>
          </ac:cxnSpMkLst>
        </pc:cxnChg>
        <pc:cxnChg chg="del">
          <ac:chgData name="Eleanor Parker" userId="bdc3a9b4-f12c-424a-a832-344dab446420" providerId="ADAL" clId="{818B26B1-851F-4DA6-9C0A-CB34F2F67C94}" dt="2023-02-12T22:32:53.139" v="6" actId="478"/>
          <ac:cxnSpMkLst>
            <pc:docMk/>
            <pc:sldMk cId="3540949861" sldId="256"/>
            <ac:cxnSpMk id="20" creationId="{2624FF6E-9146-4624-ADC0-A65181EADC76}"/>
          </ac:cxnSpMkLst>
        </pc:cxnChg>
        <pc:cxnChg chg="del">
          <ac:chgData name="Eleanor Parker" userId="bdc3a9b4-f12c-424a-a832-344dab446420" providerId="ADAL" clId="{818B26B1-851F-4DA6-9C0A-CB34F2F67C94}" dt="2023-02-12T22:32:53.139" v="6" actId="478"/>
          <ac:cxnSpMkLst>
            <pc:docMk/>
            <pc:sldMk cId="3540949861" sldId="256"/>
            <ac:cxnSpMk id="21" creationId="{2C445DE6-A434-4246-A841-2BDA3D32EB25}"/>
          </ac:cxnSpMkLst>
        </pc:cxnChg>
        <pc:cxnChg chg="del">
          <ac:chgData name="Eleanor Parker" userId="bdc3a9b4-f12c-424a-a832-344dab446420" providerId="ADAL" clId="{818B26B1-851F-4DA6-9C0A-CB34F2F67C94}" dt="2023-02-12T22:32:53.139" v="6" actId="478"/>
          <ac:cxnSpMkLst>
            <pc:docMk/>
            <pc:sldMk cId="3540949861" sldId="256"/>
            <ac:cxnSpMk id="35" creationId="{DC72136C-84BD-46EC-A37E-24BF1656B8F6}"/>
          </ac:cxnSpMkLst>
        </pc:cxnChg>
        <pc:cxnChg chg="del">
          <ac:chgData name="Eleanor Parker" userId="bdc3a9b4-f12c-424a-a832-344dab446420" providerId="ADAL" clId="{818B26B1-851F-4DA6-9C0A-CB34F2F67C94}" dt="2023-02-12T22:32:53.139" v="6" actId="478"/>
          <ac:cxnSpMkLst>
            <pc:docMk/>
            <pc:sldMk cId="3540949861" sldId="256"/>
            <ac:cxnSpMk id="40" creationId="{00000000-0000-0000-0000-000000000000}"/>
          </ac:cxnSpMkLst>
        </pc:cxnChg>
        <pc:cxnChg chg="del">
          <ac:chgData name="Eleanor Parker" userId="bdc3a9b4-f12c-424a-a832-344dab446420" providerId="ADAL" clId="{818B26B1-851F-4DA6-9C0A-CB34F2F67C94}" dt="2023-02-12T22:32:53.139" v="6" actId="478"/>
          <ac:cxnSpMkLst>
            <pc:docMk/>
            <pc:sldMk cId="3540949861" sldId="256"/>
            <ac:cxnSpMk id="41" creationId="{00000000-0000-0000-0000-000000000000}"/>
          </ac:cxnSpMkLst>
        </pc:cxnChg>
        <pc:cxnChg chg="del">
          <ac:chgData name="Eleanor Parker" userId="bdc3a9b4-f12c-424a-a832-344dab446420" providerId="ADAL" clId="{818B26B1-851F-4DA6-9C0A-CB34F2F67C94}" dt="2023-02-12T22:32:46.338" v="5" actId="478"/>
          <ac:cxnSpMkLst>
            <pc:docMk/>
            <pc:sldMk cId="3540949861" sldId="256"/>
            <ac:cxnSpMk id="45" creationId="{00000000-0000-0000-0000-000000000000}"/>
          </ac:cxnSpMkLst>
        </pc:cxnChg>
        <pc:cxnChg chg="del">
          <ac:chgData name="Eleanor Parker" userId="bdc3a9b4-f12c-424a-a832-344dab446420" providerId="ADAL" clId="{818B26B1-851F-4DA6-9C0A-CB34F2F67C94}" dt="2023-02-12T22:32:44.030" v="4" actId="478"/>
          <ac:cxnSpMkLst>
            <pc:docMk/>
            <pc:sldMk cId="3540949861" sldId="256"/>
            <ac:cxnSpMk id="60" creationId="{EE46D54B-FFEE-405C-A37C-FFFD9B1C464C}"/>
          </ac:cxnSpMkLst>
        </pc:cxnChg>
      </pc:sldChg>
      <pc:sldChg chg="addSp delSp modSp mod">
        <pc:chgData name="Eleanor Parker" userId="bdc3a9b4-f12c-424a-a832-344dab446420" providerId="ADAL" clId="{818B26B1-851F-4DA6-9C0A-CB34F2F67C94}" dt="2023-02-12T23:55:41.773" v="2910" actId="14100"/>
        <pc:sldMkLst>
          <pc:docMk/>
          <pc:sldMk cId="1529368411" sldId="257"/>
        </pc:sldMkLst>
        <pc:spChg chg="add del mod">
          <ac:chgData name="Eleanor Parker" userId="bdc3a9b4-f12c-424a-a832-344dab446420" providerId="ADAL" clId="{818B26B1-851F-4DA6-9C0A-CB34F2F67C94}" dt="2023-02-12T23:22:47.807" v="1642" actId="478"/>
          <ac:spMkLst>
            <pc:docMk/>
            <pc:sldMk cId="1529368411" sldId="257"/>
            <ac:spMk id="2" creationId="{E59E3C1A-1DC4-2E20-0F6B-2BCBA31267A2}"/>
          </ac:spMkLst>
        </pc:spChg>
        <pc:spChg chg="add del mod">
          <ac:chgData name="Eleanor Parker" userId="bdc3a9b4-f12c-424a-a832-344dab446420" providerId="ADAL" clId="{818B26B1-851F-4DA6-9C0A-CB34F2F67C94}" dt="2023-02-12T23:28:08.760" v="2059"/>
          <ac:spMkLst>
            <pc:docMk/>
            <pc:sldMk cId="1529368411" sldId="257"/>
            <ac:spMk id="3" creationId="{1983A248-7897-A915-09A5-F74FE3D9DA4D}"/>
          </ac:spMkLst>
        </pc:spChg>
        <pc:spChg chg="add del mod">
          <ac:chgData name="Eleanor Parker" userId="bdc3a9b4-f12c-424a-a832-344dab446420" providerId="ADAL" clId="{818B26B1-851F-4DA6-9C0A-CB34F2F67C94}" dt="2023-02-12T23:34:33.927" v="2229" actId="478"/>
          <ac:spMkLst>
            <pc:docMk/>
            <pc:sldMk cId="1529368411" sldId="257"/>
            <ac:spMk id="4" creationId="{EC81F44C-0862-4511-EBE7-3DE569272376}"/>
          </ac:spMkLst>
        </pc:spChg>
        <pc:spChg chg="del">
          <ac:chgData name="Eleanor Parker" userId="bdc3a9b4-f12c-424a-a832-344dab446420" providerId="ADAL" clId="{818B26B1-851F-4DA6-9C0A-CB34F2F67C94}" dt="2023-02-12T23:21:27.432" v="1613" actId="478"/>
          <ac:spMkLst>
            <pc:docMk/>
            <pc:sldMk cId="1529368411" sldId="257"/>
            <ac:spMk id="5" creationId="{00000000-0000-0000-0000-000000000000}"/>
          </ac:spMkLst>
        </pc:spChg>
        <pc:spChg chg="add del mod">
          <ac:chgData name="Eleanor Parker" userId="bdc3a9b4-f12c-424a-a832-344dab446420" providerId="ADAL" clId="{818B26B1-851F-4DA6-9C0A-CB34F2F67C94}" dt="2023-02-12T23:37:39.989" v="2291"/>
          <ac:spMkLst>
            <pc:docMk/>
            <pc:sldMk cId="1529368411" sldId="257"/>
            <ac:spMk id="6" creationId="{F2BF0D67-4DF1-7FAA-7495-B4B8874ABD0B}"/>
          </ac:spMkLst>
        </pc:spChg>
        <pc:spChg chg="del mod">
          <ac:chgData name="Eleanor Parker" userId="bdc3a9b4-f12c-424a-a832-344dab446420" providerId="ADAL" clId="{818B26B1-851F-4DA6-9C0A-CB34F2F67C94}" dt="2023-02-12T23:30:04.764" v="2207" actId="478"/>
          <ac:spMkLst>
            <pc:docMk/>
            <pc:sldMk cId="1529368411" sldId="257"/>
            <ac:spMk id="7" creationId="{00000000-0000-0000-0000-000000000000}"/>
          </ac:spMkLst>
        </pc:spChg>
        <pc:spChg chg="add mod">
          <ac:chgData name="Eleanor Parker" userId="bdc3a9b4-f12c-424a-a832-344dab446420" providerId="ADAL" clId="{818B26B1-851F-4DA6-9C0A-CB34F2F67C94}" dt="2023-02-12T23:47:10.096" v="2401" actId="6549"/>
          <ac:spMkLst>
            <pc:docMk/>
            <pc:sldMk cId="1529368411" sldId="257"/>
            <ac:spMk id="8" creationId="{B1B808F4-D4CA-590E-8A0A-A96D8DE166C6}"/>
          </ac:spMkLst>
        </pc:spChg>
        <pc:spChg chg="add mod">
          <ac:chgData name="Eleanor Parker" userId="bdc3a9b4-f12c-424a-a832-344dab446420" providerId="ADAL" clId="{818B26B1-851F-4DA6-9C0A-CB34F2F67C94}" dt="2023-02-12T23:55:11.372" v="2904" actId="1076"/>
          <ac:spMkLst>
            <pc:docMk/>
            <pc:sldMk cId="1529368411" sldId="257"/>
            <ac:spMk id="9" creationId="{DC658BE2-E0E1-03C7-F894-C9C732648E0C}"/>
          </ac:spMkLst>
        </pc:spChg>
        <pc:spChg chg="del">
          <ac:chgData name="Eleanor Parker" userId="bdc3a9b4-f12c-424a-a832-344dab446420" providerId="ADAL" clId="{818B26B1-851F-4DA6-9C0A-CB34F2F67C94}" dt="2023-02-12T23:28:23.569" v="2064" actId="478"/>
          <ac:spMkLst>
            <pc:docMk/>
            <pc:sldMk cId="1529368411" sldId="257"/>
            <ac:spMk id="10" creationId="{00000000-0000-0000-0000-000000000000}"/>
          </ac:spMkLst>
        </pc:spChg>
        <pc:spChg chg="add mod">
          <ac:chgData name="Eleanor Parker" userId="bdc3a9b4-f12c-424a-a832-344dab446420" providerId="ADAL" clId="{818B26B1-851F-4DA6-9C0A-CB34F2F67C94}" dt="2023-02-12T23:55:23.997" v="2906" actId="14100"/>
          <ac:spMkLst>
            <pc:docMk/>
            <pc:sldMk cId="1529368411" sldId="257"/>
            <ac:spMk id="11" creationId="{D4632B25-3C75-DC6F-FE49-E19AEFED447D}"/>
          </ac:spMkLst>
        </pc:spChg>
        <pc:spChg chg="add mod">
          <ac:chgData name="Eleanor Parker" userId="bdc3a9b4-f12c-424a-a832-344dab446420" providerId="ADAL" clId="{818B26B1-851F-4DA6-9C0A-CB34F2F67C94}" dt="2023-02-12T23:55:08.790" v="2903" actId="1076"/>
          <ac:spMkLst>
            <pc:docMk/>
            <pc:sldMk cId="1529368411" sldId="257"/>
            <ac:spMk id="13" creationId="{D40ABF93-40BF-E2A7-5724-7B83878E458A}"/>
          </ac:spMkLst>
        </pc:spChg>
        <pc:spChg chg="add mod">
          <ac:chgData name="Eleanor Parker" userId="bdc3a9b4-f12c-424a-a832-344dab446420" providerId="ADAL" clId="{818B26B1-851F-4DA6-9C0A-CB34F2F67C94}" dt="2023-02-12T23:55:29.968" v="2907" actId="1076"/>
          <ac:spMkLst>
            <pc:docMk/>
            <pc:sldMk cId="1529368411" sldId="257"/>
            <ac:spMk id="14" creationId="{7E681088-26E1-09E2-6284-E32BE030AA9F}"/>
          </ac:spMkLst>
        </pc:spChg>
        <pc:spChg chg="add mod">
          <ac:chgData name="Eleanor Parker" userId="bdc3a9b4-f12c-424a-a832-344dab446420" providerId="ADAL" clId="{818B26B1-851F-4DA6-9C0A-CB34F2F67C94}" dt="2023-02-12T23:55:35.559" v="2908" actId="1076"/>
          <ac:spMkLst>
            <pc:docMk/>
            <pc:sldMk cId="1529368411" sldId="257"/>
            <ac:spMk id="16" creationId="{ECC0BDB0-EE1F-2786-E344-76CE741DF7F5}"/>
          </ac:spMkLst>
        </pc:spChg>
        <pc:spChg chg="del mod">
          <ac:chgData name="Eleanor Parker" userId="bdc3a9b4-f12c-424a-a832-344dab446420" providerId="ADAL" clId="{818B26B1-851F-4DA6-9C0A-CB34F2F67C94}" dt="2023-02-12T23:28:08.760" v="2061"/>
          <ac:spMkLst>
            <pc:docMk/>
            <pc:sldMk cId="1529368411" sldId="257"/>
            <ac:spMk id="17" creationId="{00000000-0000-0000-0000-000000000000}"/>
          </ac:spMkLst>
        </pc:spChg>
        <pc:spChg chg="add mod">
          <ac:chgData name="Eleanor Parker" userId="bdc3a9b4-f12c-424a-a832-344dab446420" providerId="ADAL" clId="{818B26B1-851F-4DA6-9C0A-CB34F2F67C94}" dt="2023-02-12T23:55:41.773" v="2910" actId="14100"/>
          <ac:spMkLst>
            <pc:docMk/>
            <pc:sldMk cId="1529368411" sldId="257"/>
            <ac:spMk id="18" creationId="{1A50F67D-4EB5-FA6D-D47A-658190B454BD}"/>
          </ac:spMkLst>
        </pc:spChg>
        <pc:spChg chg="add mod">
          <ac:chgData name="Eleanor Parker" userId="bdc3a9b4-f12c-424a-a832-344dab446420" providerId="ADAL" clId="{818B26B1-851F-4DA6-9C0A-CB34F2F67C94}" dt="2023-02-12T23:53:35.130" v="2892" actId="1076"/>
          <ac:spMkLst>
            <pc:docMk/>
            <pc:sldMk cId="1529368411" sldId="257"/>
            <ac:spMk id="19" creationId="{FBCB283E-9F7A-FF1A-5B79-481F4097396C}"/>
          </ac:spMkLst>
        </pc:spChg>
        <pc:spChg chg="del mod">
          <ac:chgData name="Eleanor Parker" userId="bdc3a9b4-f12c-424a-a832-344dab446420" providerId="ADAL" clId="{818B26B1-851F-4DA6-9C0A-CB34F2F67C94}" dt="2023-02-12T23:34:22.344" v="2227" actId="478"/>
          <ac:spMkLst>
            <pc:docMk/>
            <pc:sldMk cId="1529368411" sldId="257"/>
            <ac:spMk id="30" creationId="{00000000-0000-0000-0000-000000000000}"/>
          </ac:spMkLst>
        </pc:spChg>
        <pc:picChg chg="del">
          <ac:chgData name="Eleanor Parker" userId="bdc3a9b4-f12c-424a-a832-344dab446420" providerId="ADAL" clId="{818B26B1-851F-4DA6-9C0A-CB34F2F67C94}" dt="2023-02-12T23:34:17.354" v="2226" actId="478"/>
          <ac:picMkLst>
            <pc:docMk/>
            <pc:sldMk cId="1529368411" sldId="257"/>
            <ac:picMk id="12" creationId="{80E8309C-5236-4E32-984D-59C943C0CFE8}"/>
          </ac:picMkLst>
        </pc:picChg>
        <pc:cxnChg chg="del">
          <ac:chgData name="Eleanor Parker" userId="bdc3a9b4-f12c-424a-a832-344dab446420" providerId="ADAL" clId="{818B26B1-851F-4DA6-9C0A-CB34F2F67C94}" dt="2023-02-12T23:21:30.787" v="1614" actId="478"/>
          <ac:cxnSpMkLst>
            <pc:docMk/>
            <pc:sldMk cId="1529368411" sldId="257"/>
            <ac:cxnSpMk id="15" creationId="{FFA83549-864C-41C7-864D-4EA2C53A3F34}"/>
          </ac:cxnSpMkLst>
        </pc:cxnChg>
        <pc:cxnChg chg="del">
          <ac:chgData name="Eleanor Parker" userId="bdc3a9b4-f12c-424a-a832-344dab446420" providerId="ADAL" clId="{818B26B1-851F-4DA6-9C0A-CB34F2F67C94}" dt="2023-02-12T23:21:30.787" v="1614" actId="478"/>
          <ac:cxnSpMkLst>
            <pc:docMk/>
            <pc:sldMk cId="1529368411" sldId="257"/>
            <ac:cxnSpMk id="40"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51D5B1-BBE6-4504-A6DC-E650048B631D}" type="datetimeFigureOut">
              <a:rPr lang="en-GB" smtClean="0"/>
              <a:t>12/02/2023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25678A-897D-4FC8-BF3A-46FB0F4535AD}" type="slidenum">
              <a:rPr lang="en-GB" smtClean="0"/>
              <a:t>‹#›</a:t>
            </a:fld>
            <a:endParaRPr lang="en-GB"/>
          </a:p>
        </p:txBody>
      </p:sp>
    </p:spTree>
    <p:extLst>
      <p:ext uri="{BB962C8B-B14F-4D97-AF65-F5344CB8AC3E}">
        <p14:creationId xmlns:p14="http://schemas.microsoft.com/office/powerpoint/2010/main" val="288352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25678A-897D-4FC8-BF3A-46FB0F4535AD}" type="slidenum">
              <a:rPr lang="en-GB" smtClean="0"/>
              <a:t>1</a:t>
            </a:fld>
            <a:endParaRPr lang="en-GB"/>
          </a:p>
        </p:txBody>
      </p:sp>
    </p:spTree>
    <p:extLst>
      <p:ext uri="{BB962C8B-B14F-4D97-AF65-F5344CB8AC3E}">
        <p14:creationId xmlns:p14="http://schemas.microsoft.com/office/powerpoint/2010/main" val="3416471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12/02/2023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12/02/2023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12/02/2023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12/02/2023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4609EC-79FD-B1A1-EA1C-98F59932D2F3}"/>
              </a:ext>
            </a:extLst>
          </p:cNvPr>
          <p:cNvSpPr txBox="1"/>
          <p:nvPr/>
        </p:nvSpPr>
        <p:spPr>
          <a:xfrm>
            <a:off x="101375" y="2287902"/>
            <a:ext cx="4438862" cy="2708434"/>
          </a:xfrm>
          <a:prstGeom prst="rect">
            <a:avLst/>
          </a:prstGeom>
          <a:noFill/>
          <a:ln w="28575">
            <a:solidFill>
              <a:srgbClr val="00B050"/>
            </a:solidFill>
          </a:ln>
        </p:spPr>
        <p:txBody>
          <a:bodyPr wrap="square" rtlCol="0">
            <a:spAutoFit/>
          </a:bodyPr>
          <a:lstStyle/>
          <a:p>
            <a:pPr lvl="0"/>
            <a:r>
              <a:rPr lang="en-GB" sz="1000" b="1" dirty="0"/>
              <a:t>The inverse square law – </a:t>
            </a:r>
            <a:r>
              <a:rPr lang="en-GB" sz="1000" b="1" i="1" dirty="0"/>
              <a:t>Higher tier only</a:t>
            </a:r>
          </a:p>
          <a:p>
            <a:pPr marL="171450" lvl="0" indent="-171450">
              <a:buFont typeface="Arial" panose="020B0604020202020204" pitchFamily="34" charset="0"/>
              <a:buChar char="•"/>
            </a:pPr>
            <a:r>
              <a:rPr lang="en-GB" sz="1000" dirty="0"/>
              <a:t>The inverse square law is used to describe light intensity at different distances from the source. It states that: </a:t>
            </a:r>
            <a:r>
              <a:rPr lang="en-GB" sz="1000" b="1" dirty="0"/>
              <a:t>the intensity of the light is inversely proportional to the square of the distance from the source. </a:t>
            </a:r>
          </a:p>
          <a:p>
            <a:pPr marL="171450" lvl="0" indent="-171450">
              <a:buFont typeface="Arial" panose="020B0604020202020204" pitchFamily="34" charset="0"/>
              <a:buChar char="•"/>
            </a:pPr>
            <a:r>
              <a:rPr lang="en-GB" sz="1000" dirty="0"/>
              <a:t>Light intensity </a:t>
            </a:r>
            <a:r>
              <a:rPr lang="en-GB" sz="1000" dirty="0">
                <a:solidFill>
                  <a:srgbClr val="202124"/>
                </a:solidFill>
              </a:rPr>
              <a:t>is proportional to 1/distance</a:t>
            </a:r>
            <a:r>
              <a:rPr lang="en-GB" sz="1000" baseline="30000" dirty="0">
                <a:solidFill>
                  <a:srgbClr val="202124"/>
                </a:solidFill>
              </a:rPr>
              <a:t>2 </a:t>
            </a:r>
          </a:p>
          <a:p>
            <a:pPr marL="171450" lvl="0" indent="-171450">
              <a:buFont typeface="Arial" panose="020B0604020202020204" pitchFamily="34" charset="0"/>
              <a:buChar char="•"/>
            </a:pPr>
            <a:r>
              <a:rPr lang="en-GB" sz="1000" dirty="0">
                <a:solidFill>
                  <a:srgbClr val="202124"/>
                </a:solidFill>
              </a:rPr>
              <a:t>E.g. if the light source is 0.25m away, the light intensity will be 1/distance</a:t>
            </a:r>
            <a:r>
              <a:rPr lang="en-GB" sz="1000" baseline="30000" dirty="0">
                <a:solidFill>
                  <a:srgbClr val="202124"/>
                </a:solidFill>
              </a:rPr>
              <a:t>2 </a:t>
            </a:r>
          </a:p>
          <a:p>
            <a:pPr lvl="0"/>
            <a:r>
              <a:rPr lang="en-GB" sz="1000" dirty="0"/>
              <a:t>So 1/0.0625 = 16 arbitrary units</a:t>
            </a:r>
          </a:p>
          <a:p>
            <a:pPr lvl="0"/>
            <a:endParaRPr lang="en-GB" sz="1000" b="1" dirty="0"/>
          </a:p>
          <a:p>
            <a:pPr lvl="0"/>
            <a:endParaRPr lang="en-GB" sz="1000" b="1" dirty="0"/>
          </a:p>
          <a:p>
            <a:pPr lvl="0"/>
            <a:endParaRPr lang="en-GB" sz="1000" b="1" dirty="0"/>
          </a:p>
          <a:p>
            <a:pPr lvl="0"/>
            <a:endParaRPr lang="en-GB" sz="1000" b="1" dirty="0"/>
          </a:p>
          <a:p>
            <a:pPr lvl="0"/>
            <a:endParaRPr lang="en-GB" sz="1000" b="1" dirty="0"/>
          </a:p>
          <a:p>
            <a:pPr lvl="0"/>
            <a:endParaRPr lang="en-GB" sz="1000" b="1" dirty="0"/>
          </a:p>
          <a:p>
            <a:pPr lvl="0"/>
            <a:endParaRPr lang="en-GB" sz="1000" b="1" dirty="0"/>
          </a:p>
          <a:p>
            <a:pPr lvl="0"/>
            <a:endParaRPr lang="en-GB" sz="1000" b="1" dirty="0"/>
          </a:p>
          <a:p>
            <a:pPr lvl="0"/>
            <a:endParaRPr lang="en-GB" sz="1000" b="1" dirty="0"/>
          </a:p>
          <a:p>
            <a:pPr lvl="0"/>
            <a:endParaRPr lang="en-GB" sz="1000" b="1" dirty="0"/>
          </a:p>
        </p:txBody>
      </p:sp>
      <p:pic>
        <p:nvPicPr>
          <p:cNvPr id="6" name="Picture 5">
            <a:extLst>
              <a:ext uri="{FF2B5EF4-FFF2-40B4-BE49-F238E27FC236}">
                <a16:creationId xmlns:a16="http://schemas.microsoft.com/office/drawing/2014/main" id="{33261CFE-077D-8001-0CD5-4AD95D438267}"/>
              </a:ext>
            </a:extLst>
          </p:cNvPr>
          <p:cNvPicPr>
            <a:picLocks noChangeAspect="1"/>
          </p:cNvPicPr>
          <p:nvPr/>
        </p:nvPicPr>
        <p:blipFill rotWithShape="1">
          <a:blip r:embed="rId3"/>
          <a:srcRect l="9051" t="30448" r="67325" b="50000"/>
          <a:stretch/>
        </p:blipFill>
        <p:spPr>
          <a:xfrm>
            <a:off x="845855" y="3429000"/>
            <a:ext cx="2938899" cy="1368151"/>
          </a:xfrm>
          <a:prstGeom prst="rect">
            <a:avLst/>
          </a:prstGeom>
        </p:spPr>
      </p:pic>
      <p:pic>
        <p:nvPicPr>
          <p:cNvPr id="1026" name="Picture 2" descr="Measuring photosynthesis experiment - Respiration and gas exchange - KS3  Biology - BBC Bitesize - BBC Bitesize">
            <a:extLst>
              <a:ext uri="{FF2B5EF4-FFF2-40B4-BE49-F238E27FC236}">
                <a16:creationId xmlns:a16="http://schemas.microsoft.com/office/drawing/2014/main" id="{9CFD42FF-DB54-9454-508A-047F67332E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083" y="570689"/>
            <a:ext cx="2857500" cy="16002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45329" y="0"/>
            <a:ext cx="4139952" cy="338554"/>
          </a:xfrm>
          <a:prstGeom prst="rect">
            <a:avLst/>
          </a:prstGeom>
          <a:noFill/>
          <a:ln>
            <a:solidFill>
              <a:schemeClr val="bg1"/>
            </a:solidFill>
          </a:ln>
        </p:spPr>
        <p:txBody>
          <a:bodyPr wrap="square" rtlCol="0">
            <a:spAutoFit/>
          </a:bodyPr>
          <a:lstStyle/>
          <a:p>
            <a:pPr algn="ctr"/>
            <a:r>
              <a:rPr lang="en-GB" sz="1600" b="1" dirty="0"/>
              <a:t>Bioenergetics</a:t>
            </a:r>
          </a:p>
        </p:txBody>
      </p:sp>
      <p:sp>
        <p:nvSpPr>
          <p:cNvPr id="17" name="TextBox 16"/>
          <p:cNvSpPr txBox="1"/>
          <p:nvPr/>
        </p:nvSpPr>
        <p:spPr>
          <a:xfrm>
            <a:off x="82220" y="298542"/>
            <a:ext cx="4466170" cy="1938992"/>
          </a:xfrm>
          <a:prstGeom prst="rect">
            <a:avLst/>
          </a:prstGeom>
          <a:noFill/>
          <a:ln w="28575">
            <a:solidFill>
              <a:srgbClr val="00B050"/>
            </a:solidFill>
          </a:ln>
        </p:spPr>
        <p:txBody>
          <a:bodyPr wrap="square" rtlCol="0">
            <a:spAutoFit/>
          </a:bodyPr>
          <a:lstStyle/>
          <a:p>
            <a:pPr lvl="0"/>
            <a:r>
              <a:rPr lang="en-GB" sz="1000" b="1" dirty="0"/>
              <a:t>Photosynthesis</a:t>
            </a:r>
          </a:p>
          <a:p>
            <a:pPr marL="171450" lvl="0" indent="-171450">
              <a:buFont typeface="Arial" panose="020B0604020202020204" pitchFamily="34" charset="0"/>
              <a:buChar char="•"/>
            </a:pPr>
            <a:r>
              <a:rPr lang="en-GB" sz="1000" dirty="0"/>
              <a:t>Photosynthesis is a chemical reaction which takes place in plants. It converts </a:t>
            </a:r>
            <a:r>
              <a:rPr lang="en-GB" sz="1000" b="1" dirty="0"/>
              <a:t>carbon dioxide </a:t>
            </a:r>
            <a:r>
              <a:rPr lang="en-GB" sz="1000" dirty="0"/>
              <a:t>and</a:t>
            </a:r>
            <a:r>
              <a:rPr lang="en-GB" sz="1000" b="1" dirty="0"/>
              <a:t> water </a:t>
            </a:r>
            <a:r>
              <a:rPr lang="en-GB" sz="1000" dirty="0"/>
              <a:t>into</a:t>
            </a:r>
            <a:r>
              <a:rPr lang="en-GB" sz="1000" b="1" dirty="0"/>
              <a:t> glucose </a:t>
            </a:r>
            <a:r>
              <a:rPr lang="en-GB" sz="1000" dirty="0"/>
              <a:t>and </a:t>
            </a:r>
            <a:r>
              <a:rPr lang="en-GB" sz="1000" b="1" dirty="0"/>
              <a:t>oxygen. </a:t>
            </a:r>
            <a:r>
              <a:rPr lang="en-GB" sz="1000" dirty="0"/>
              <a:t>It uses light energy to power the reaction which is absorbed by green </a:t>
            </a:r>
            <a:r>
              <a:rPr lang="en-GB" sz="1000" b="1" dirty="0"/>
              <a:t>chlorophyll. </a:t>
            </a:r>
            <a:r>
              <a:rPr lang="en-GB" sz="1000" dirty="0"/>
              <a:t>Because it absorbs energy, it is an </a:t>
            </a:r>
            <a:r>
              <a:rPr lang="en-GB" sz="1000" b="1" dirty="0"/>
              <a:t>endothermic</a:t>
            </a:r>
            <a:r>
              <a:rPr lang="en-GB" sz="1000" dirty="0"/>
              <a:t> reaction. </a:t>
            </a:r>
          </a:p>
          <a:p>
            <a:pPr marL="171450" lvl="0" indent="-171450">
              <a:buFont typeface="Arial" panose="020B0604020202020204" pitchFamily="34" charset="0"/>
              <a:buChar char="•"/>
            </a:pPr>
            <a:r>
              <a:rPr lang="en-GB" sz="1000" dirty="0"/>
              <a:t>The whole reaction occurs inside</a:t>
            </a:r>
            <a:r>
              <a:rPr lang="en-GB" sz="1000" b="1" dirty="0"/>
              <a:t> chloroplasts </a:t>
            </a:r>
            <a:r>
              <a:rPr lang="en-GB" sz="1000" dirty="0"/>
              <a:t>in plant cells. </a:t>
            </a:r>
          </a:p>
          <a:p>
            <a:pPr marL="171450" lvl="0" indent="-171450">
              <a:buFont typeface="Arial" panose="020B0604020202020204" pitchFamily="34" charset="0"/>
              <a:buChar char="•"/>
            </a:pPr>
            <a:r>
              <a:rPr lang="en-GB" sz="1000" dirty="0"/>
              <a:t>Photosynthesis can be represented by the following word and balanced symbol equations</a:t>
            </a:r>
          </a:p>
          <a:p>
            <a:pPr algn="ctr"/>
            <a:r>
              <a:rPr lang="en-GB" sz="1000" i="1" dirty="0"/>
              <a:t>             Light</a:t>
            </a:r>
            <a:endParaRPr lang="en-GB" sz="1000" dirty="0"/>
          </a:p>
          <a:p>
            <a:pPr algn="ctr"/>
            <a:r>
              <a:rPr lang="en-GB" sz="1000" i="1" dirty="0"/>
              <a:t>carbon dioxide + water </a:t>
            </a:r>
            <a:r>
              <a:rPr lang="en-GB" sz="1000" i="1" dirty="0">
                <a:sym typeface="Wingdings" panose="05000000000000000000" pitchFamily="2" charset="2"/>
              </a:rPr>
              <a:t></a:t>
            </a:r>
            <a:r>
              <a:rPr lang="en-GB" sz="1000" i="1" dirty="0"/>
              <a:t> glucose + oxygen</a:t>
            </a:r>
            <a:endParaRPr lang="en-GB" sz="1000" dirty="0"/>
          </a:p>
          <a:p>
            <a:endParaRPr lang="en-GB" sz="1000" dirty="0"/>
          </a:p>
          <a:p>
            <a:pPr algn="ctr"/>
            <a:r>
              <a:rPr lang="en-GB" sz="1000" i="1" dirty="0"/>
              <a:t>           6CO</a:t>
            </a:r>
            <a:r>
              <a:rPr lang="en-GB" sz="1000" i="1" baseline="-25000" dirty="0"/>
              <a:t>2</a:t>
            </a:r>
            <a:r>
              <a:rPr lang="en-GB" sz="1000" i="1" dirty="0"/>
              <a:t> + 6H</a:t>
            </a:r>
            <a:r>
              <a:rPr lang="en-GB" sz="1000" i="1" baseline="-25000" dirty="0"/>
              <a:t>2</a:t>
            </a:r>
            <a:r>
              <a:rPr lang="en-GB" sz="1000" i="1" dirty="0"/>
              <a:t>O </a:t>
            </a:r>
            <a:r>
              <a:rPr lang="en-GB" sz="1000" i="1" dirty="0">
                <a:sym typeface="Wingdings" panose="05000000000000000000" pitchFamily="2" charset="2"/>
              </a:rPr>
              <a:t></a:t>
            </a:r>
            <a:r>
              <a:rPr lang="en-GB" sz="1000" i="1" dirty="0"/>
              <a:t> C</a:t>
            </a:r>
            <a:r>
              <a:rPr lang="en-GB" sz="1000" i="1" baseline="-25000" dirty="0"/>
              <a:t>6</a:t>
            </a:r>
            <a:r>
              <a:rPr lang="en-GB" sz="1000" i="1" dirty="0"/>
              <a:t>H</a:t>
            </a:r>
            <a:r>
              <a:rPr lang="en-GB" sz="1000" i="1" baseline="-25000" dirty="0"/>
              <a:t>12</a:t>
            </a:r>
            <a:r>
              <a:rPr lang="en-GB" sz="1000" i="1" dirty="0"/>
              <a:t>O</a:t>
            </a:r>
            <a:r>
              <a:rPr lang="en-GB" sz="1000" i="1" baseline="-25000" dirty="0"/>
              <a:t>6</a:t>
            </a:r>
            <a:r>
              <a:rPr lang="en-GB" sz="1000" i="1" dirty="0"/>
              <a:t> + 6O</a:t>
            </a:r>
            <a:r>
              <a:rPr lang="en-GB" sz="1000" i="1" baseline="-25000" dirty="0"/>
              <a:t>2</a:t>
            </a:r>
            <a:endParaRPr lang="en-GB" sz="1000" dirty="0"/>
          </a:p>
        </p:txBody>
      </p:sp>
      <p:pic>
        <p:nvPicPr>
          <p:cNvPr id="3" name="Picture 2" descr="A picture containing drawing&#10;&#10;Description automatically generated">
            <a:extLst>
              <a:ext uri="{FF2B5EF4-FFF2-40B4-BE49-F238E27FC236}">
                <a16:creationId xmlns:a16="http://schemas.microsoft.com/office/drawing/2014/main" id="{739352CF-3139-4FCD-B7CA-6CCB38FDB09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375" y="5117744"/>
            <a:ext cx="4502389" cy="1641010"/>
          </a:xfrm>
          <a:prstGeom prst="rect">
            <a:avLst/>
          </a:prstGeom>
        </p:spPr>
      </p:pic>
      <p:sp>
        <p:nvSpPr>
          <p:cNvPr id="12" name="TextBox 11">
            <a:extLst>
              <a:ext uri="{FF2B5EF4-FFF2-40B4-BE49-F238E27FC236}">
                <a16:creationId xmlns:a16="http://schemas.microsoft.com/office/drawing/2014/main" id="{592017A3-D2AE-3BB2-502A-712E45A2813B}"/>
              </a:ext>
            </a:extLst>
          </p:cNvPr>
          <p:cNvSpPr txBox="1"/>
          <p:nvPr/>
        </p:nvSpPr>
        <p:spPr>
          <a:xfrm>
            <a:off x="4603764" y="116472"/>
            <a:ext cx="4466170" cy="4555093"/>
          </a:xfrm>
          <a:prstGeom prst="rect">
            <a:avLst/>
          </a:prstGeom>
          <a:noFill/>
          <a:ln w="28575">
            <a:solidFill>
              <a:srgbClr val="00B050"/>
            </a:solidFill>
          </a:ln>
        </p:spPr>
        <p:txBody>
          <a:bodyPr wrap="square" rtlCol="0">
            <a:spAutoFit/>
          </a:bodyPr>
          <a:lstStyle/>
          <a:p>
            <a:pPr lvl="0"/>
            <a:r>
              <a:rPr lang="en-GB" sz="1000" b="1" dirty="0"/>
              <a:t>The Rate of Photosynthesis Required Practical</a:t>
            </a:r>
          </a:p>
          <a:p>
            <a:pPr marL="171450" lvl="0" indent="-171450">
              <a:buFont typeface="Arial" panose="020B0604020202020204" pitchFamily="34" charset="0"/>
              <a:buChar char="•"/>
            </a:pPr>
            <a:r>
              <a:rPr lang="en-GB" sz="1000" dirty="0"/>
              <a:t>The rate of photosynthesis can be measured by monitoring the rate that oxygen is produced by plants.  To do this we can count bubbles produced by water plants or measure the volume of oxygen produced</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endParaRPr lang="en-GB" sz="1000" dirty="0"/>
          </a:p>
          <a:p>
            <a:pPr lvl="0"/>
            <a:r>
              <a:rPr lang="en-GB" sz="1000" b="1" dirty="0"/>
              <a:t>Method:</a:t>
            </a:r>
          </a:p>
          <a:p>
            <a:pPr algn="l">
              <a:buFont typeface="+mj-lt"/>
              <a:buAutoNum type="arabicPeriod"/>
            </a:pPr>
            <a:r>
              <a:rPr lang="en-GB" sz="1000" b="0" i="0" dirty="0">
                <a:solidFill>
                  <a:srgbClr val="231F20"/>
                </a:solidFill>
                <a:effectLst/>
              </a:rPr>
              <a:t>Set up a boiling tube containing 45 cm</a:t>
            </a:r>
            <a:r>
              <a:rPr lang="en-GB" sz="1000" b="0" i="0" baseline="30000" dirty="0">
                <a:solidFill>
                  <a:srgbClr val="231F20"/>
                </a:solidFill>
                <a:effectLst/>
              </a:rPr>
              <a:t>3</a:t>
            </a:r>
            <a:r>
              <a:rPr lang="en-GB" sz="1000" b="0" i="0" dirty="0">
                <a:solidFill>
                  <a:srgbClr val="231F20"/>
                </a:solidFill>
                <a:effectLst/>
              </a:rPr>
              <a:t> of sodium </a:t>
            </a:r>
            <a:r>
              <a:rPr lang="en-GB" sz="1000" b="0" i="0" dirty="0" err="1">
                <a:solidFill>
                  <a:srgbClr val="231F20"/>
                </a:solidFill>
                <a:effectLst/>
              </a:rPr>
              <a:t>hydrogencarbonate</a:t>
            </a:r>
            <a:r>
              <a:rPr lang="en-GB" sz="1000" b="0" i="0" dirty="0">
                <a:solidFill>
                  <a:srgbClr val="231F20"/>
                </a:solidFill>
                <a:effectLst/>
              </a:rPr>
              <a:t> solution (1%). Allow the tube to stand for a few minutes and shake to disperse any air bubbles that might form.</a:t>
            </a:r>
          </a:p>
          <a:p>
            <a:pPr algn="l">
              <a:buFont typeface="+mj-lt"/>
              <a:buAutoNum type="arabicPeriod"/>
            </a:pPr>
            <a:r>
              <a:rPr lang="en-GB" sz="1000" b="0" i="0" dirty="0">
                <a:solidFill>
                  <a:srgbClr val="231F20"/>
                </a:solidFill>
                <a:effectLst/>
              </a:rPr>
              <a:t>Cut a piece of the pondweed, </a:t>
            </a:r>
            <a:r>
              <a:rPr lang="en-GB" sz="1000" b="0" i="1" dirty="0" err="1">
                <a:solidFill>
                  <a:srgbClr val="231F20"/>
                </a:solidFill>
                <a:effectLst/>
              </a:rPr>
              <a:t>Cabomba</a:t>
            </a:r>
            <a:r>
              <a:rPr lang="en-GB" sz="1000" b="0" i="0" dirty="0">
                <a:solidFill>
                  <a:srgbClr val="231F20"/>
                </a:solidFill>
                <a:effectLst/>
              </a:rPr>
              <a:t>. The pondweed should be 8 cm long.</a:t>
            </a:r>
          </a:p>
          <a:p>
            <a:pPr algn="l">
              <a:buFont typeface="+mj-lt"/>
              <a:buAutoNum type="arabicPeriod"/>
            </a:pPr>
            <a:r>
              <a:rPr lang="en-GB" sz="1000" b="0" i="0" dirty="0">
                <a:solidFill>
                  <a:srgbClr val="231F20"/>
                </a:solidFill>
                <a:effectLst/>
              </a:rPr>
              <a:t>Use </a:t>
            </a:r>
            <a:r>
              <a:rPr lang="en-GB" sz="1000" b="0" i="0" dirty="0" err="1">
                <a:solidFill>
                  <a:srgbClr val="231F20"/>
                </a:solidFill>
                <a:effectLst/>
              </a:rPr>
              <a:t>forcepts</a:t>
            </a:r>
            <a:r>
              <a:rPr lang="en-GB" sz="1000" b="0" i="0" dirty="0">
                <a:solidFill>
                  <a:srgbClr val="231F20"/>
                </a:solidFill>
                <a:effectLst/>
              </a:rPr>
              <a:t> to place the pondweed in the boiling tube carefully. Make sure that you don't damage the pondweed, or cause the liquid to overflow.</a:t>
            </a:r>
          </a:p>
          <a:p>
            <a:pPr algn="l">
              <a:buFont typeface="+mj-lt"/>
              <a:buAutoNum type="arabicPeriod"/>
            </a:pPr>
            <a:r>
              <a:rPr lang="en-GB" sz="1000" b="0" i="0" dirty="0">
                <a:solidFill>
                  <a:srgbClr val="231F20"/>
                </a:solidFill>
                <a:effectLst/>
              </a:rPr>
              <a:t>Position the boiling tube so that the pondweed is 10 cm away from the light source. Allow the boiling tube to stand for five minutes. Count the number of bubbles emerging from the cut end of the stems in one minute. Repeat the count five times and record your results.</a:t>
            </a:r>
          </a:p>
          <a:p>
            <a:pPr algn="l">
              <a:buFont typeface="+mj-lt"/>
              <a:buAutoNum type="arabicPeriod"/>
            </a:pPr>
            <a:r>
              <a:rPr lang="en-GB" sz="1000" b="0" i="0" dirty="0">
                <a:solidFill>
                  <a:srgbClr val="231F20"/>
                </a:solidFill>
                <a:effectLst/>
              </a:rPr>
              <a:t>Calculate the average number of bubbles produced per minute. Repeat the experiment at different distances away from the light source.</a:t>
            </a:r>
          </a:p>
          <a:p>
            <a:pPr algn="l">
              <a:buFont typeface="Arial" panose="020B0604020202020204" pitchFamily="34" charset="0"/>
              <a:buChar char="•"/>
            </a:pPr>
            <a:r>
              <a:rPr lang="en-GB" sz="1000" b="0" i="0" dirty="0">
                <a:solidFill>
                  <a:srgbClr val="231F20"/>
                </a:solidFill>
                <a:effectLst/>
              </a:rPr>
              <a:t> Independent variable – distance from the light source/light intensity.</a:t>
            </a:r>
          </a:p>
          <a:p>
            <a:pPr algn="l">
              <a:buFont typeface="Arial" panose="020B0604020202020204" pitchFamily="34" charset="0"/>
              <a:buChar char="•"/>
            </a:pPr>
            <a:r>
              <a:rPr lang="en-GB" sz="1000" b="0" i="0" dirty="0">
                <a:solidFill>
                  <a:srgbClr val="231F20"/>
                </a:solidFill>
                <a:effectLst/>
              </a:rPr>
              <a:t> Dependent variable – the number of bubbles produced per minute.</a:t>
            </a:r>
          </a:p>
          <a:p>
            <a:pPr algn="l">
              <a:buFont typeface="Arial" panose="020B0604020202020204" pitchFamily="34" charset="0"/>
              <a:buChar char="•"/>
            </a:pPr>
            <a:r>
              <a:rPr lang="en-GB" sz="1000" b="0" i="0" dirty="0">
                <a:solidFill>
                  <a:srgbClr val="231F20"/>
                </a:solidFill>
                <a:effectLst/>
              </a:rPr>
              <a:t> Control variables – concentration of sodium </a:t>
            </a:r>
            <a:r>
              <a:rPr lang="en-GB" sz="1000" b="0" i="0" dirty="0" err="1">
                <a:solidFill>
                  <a:srgbClr val="231F20"/>
                </a:solidFill>
                <a:effectLst/>
              </a:rPr>
              <a:t>hydrogencarbonate</a:t>
            </a:r>
            <a:r>
              <a:rPr lang="en-GB" sz="1000" b="0" i="0" dirty="0">
                <a:solidFill>
                  <a:srgbClr val="231F20"/>
                </a:solidFill>
                <a:effectLst/>
              </a:rPr>
              <a:t> solution, temperature, using the same piece of </a:t>
            </a:r>
            <a:r>
              <a:rPr lang="en-GB" sz="1000" b="0" i="1" dirty="0" err="1">
                <a:solidFill>
                  <a:srgbClr val="231F20"/>
                </a:solidFill>
                <a:effectLst/>
              </a:rPr>
              <a:t>Cabomba</a:t>
            </a:r>
            <a:r>
              <a:rPr lang="en-GB" sz="1000" b="0" i="0" dirty="0">
                <a:solidFill>
                  <a:srgbClr val="231F20"/>
                </a:solidFill>
                <a:effectLst/>
              </a:rPr>
              <a:t> pondweed each time.</a:t>
            </a:r>
            <a:endParaRPr lang="en-GB" sz="1000" dirty="0"/>
          </a:p>
        </p:txBody>
      </p:sp>
      <p:sp>
        <p:nvSpPr>
          <p:cNvPr id="15" name="TextBox 14">
            <a:extLst>
              <a:ext uri="{FF2B5EF4-FFF2-40B4-BE49-F238E27FC236}">
                <a16:creationId xmlns:a16="http://schemas.microsoft.com/office/drawing/2014/main" id="{54CE9EE5-17AD-A6FF-965D-83569DFC0AD7}"/>
              </a:ext>
            </a:extLst>
          </p:cNvPr>
          <p:cNvSpPr txBox="1"/>
          <p:nvPr/>
        </p:nvSpPr>
        <p:spPr>
          <a:xfrm>
            <a:off x="4603764" y="4723226"/>
            <a:ext cx="4482973" cy="2092881"/>
          </a:xfrm>
          <a:prstGeom prst="rect">
            <a:avLst/>
          </a:prstGeom>
          <a:noFill/>
          <a:ln w="28575">
            <a:solidFill>
              <a:srgbClr val="00B050"/>
            </a:solidFill>
          </a:ln>
        </p:spPr>
        <p:txBody>
          <a:bodyPr wrap="square" rtlCol="0">
            <a:spAutoFit/>
          </a:bodyPr>
          <a:lstStyle/>
          <a:p>
            <a:pPr lvl="0"/>
            <a:r>
              <a:rPr lang="en-GB" sz="1000" b="1" dirty="0"/>
              <a:t>Limiting Factors</a:t>
            </a:r>
          </a:p>
          <a:p>
            <a:pPr marL="171450" lvl="0" indent="-171450">
              <a:buFont typeface="Arial" panose="020B0604020202020204" pitchFamily="34" charset="0"/>
              <a:buChar char="•"/>
            </a:pPr>
            <a:r>
              <a:rPr lang="en-GB" sz="1000" dirty="0"/>
              <a:t>The rate of photosynthesis is affected by temperature, light intensity, carbon dioxide concentration and the amount of chlorophyll. These are referred to as </a:t>
            </a:r>
            <a:r>
              <a:rPr lang="en-GB" sz="1000" b="1" dirty="0"/>
              <a:t>limiting factors </a:t>
            </a:r>
            <a:r>
              <a:rPr lang="en-GB" sz="1000" dirty="0"/>
              <a:t>as if one is in short supply, it will limit the rate of reaction. </a:t>
            </a:r>
          </a:p>
          <a:p>
            <a:pPr marL="171450" indent="-171450">
              <a:buFont typeface="Arial" panose="020B0604020202020204" pitchFamily="34" charset="0"/>
              <a:buChar char="•"/>
            </a:pPr>
            <a:r>
              <a:rPr lang="en-GB" sz="1000" dirty="0"/>
              <a:t>Increasing the light intensity or carbon dioxide concentration increases the rate of photosynthesis but does not do so indefinitely. The rate of photosynthesis will stop increasing as another limiting factor is in short supply. </a:t>
            </a:r>
          </a:p>
          <a:p>
            <a:pPr marL="171450" indent="-171450">
              <a:buFont typeface="Arial" panose="020B0604020202020204" pitchFamily="34" charset="0"/>
              <a:buChar char="•"/>
            </a:pPr>
            <a:r>
              <a:rPr lang="en-GB" sz="1000" dirty="0"/>
              <a:t>Increasing the temperature increases the rate of photosynthesis until an optimum temperature is reached.  Before the optimum temperature is reached the rate of photosynthesis is slowed by the particles involved in the chemical reaction, moving slowly. Above the optimum temperature the rate of photosynthesis decreases due to the denaturing of enzymes that act as catalyst for the reaction</a:t>
            </a:r>
          </a:p>
        </p:txBody>
      </p:sp>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1B808F4-D4CA-590E-8A0A-A96D8DE166C6}"/>
              </a:ext>
            </a:extLst>
          </p:cNvPr>
          <p:cNvSpPr txBox="1"/>
          <p:nvPr/>
        </p:nvSpPr>
        <p:spPr>
          <a:xfrm>
            <a:off x="99804" y="107424"/>
            <a:ext cx="4472196" cy="1785104"/>
          </a:xfrm>
          <a:prstGeom prst="rect">
            <a:avLst/>
          </a:prstGeom>
          <a:noFill/>
          <a:ln w="28575">
            <a:solidFill>
              <a:srgbClr val="00B050"/>
            </a:solidFill>
          </a:ln>
        </p:spPr>
        <p:txBody>
          <a:bodyPr wrap="square" rtlCol="0">
            <a:spAutoFit/>
          </a:bodyPr>
          <a:lstStyle/>
          <a:p>
            <a:pPr lvl="0"/>
            <a:r>
              <a:rPr lang="en-GB" sz="1000" b="1" dirty="0"/>
              <a:t>Aerobic Respiration</a:t>
            </a:r>
          </a:p>
          <a:p>
            <a:pPr marL="171450" lvl="0" indent="-171450">
              <a:buFont typeface="Arial" panose="020B0604020202020204" pitchFamily="34" charset="0"/>
              <a:buChar char="•"/>
            </a:pPr>
            <a:r>
              <a:rPr lang="en-GB" sz="1000" dirty="0"/>
              <a:t>Cellular respiration is a chemical reaction that takes place in the </a:t>
            </a:r>
            <a:r>
              <a:rPr lang="en-GB" sz="1000" b="1" dirty="0"/>
              <a:t>mitochondria</a:t>
            </a:r>
            <a:r>
              <a:rPr lang="en-GB" sz="1000" dirty="0"/>
              <a:t> of cells of all living organisms in order to release energy from glucose. </a:t>
            </a:r>
          </a:p>
          <a:p>
            <a:pPr marL="171450" lvl="0" indent="-171450">
              <a:buFont typeface="Arial" panose="020B0604020202020204" pitchFamily="34" charset="0"/>
              <a:buChar char="•"/>
            </a:pPr>
            <a:r>
              <a:rPr lang="en-GB" sz="1000" dirty="0"/>
              <a:t>The energy released is used for movement, warmth and building larger molecules for growth and repair. </a:t>
            </a:r>
          </a:p>
          <a:p>
            <a:pPr marL="171450" lvl="0" indent="-171450">
              <a:buFont typeface="Arial" panose="020B0604020202020204" pitchFamily="34" charset="0"/>
              <a:buChar char="•"/>
            </a:pPr>
            <a:r>
              <a:rPr lang="en-GB" sz="1000" dirty="0"/>
              <a:t>Respiration releases energy so it is </a:t>
            </a:r>
            <a:r>
              <a:rPr lang="en-GB" sz="1000" b="1" dirty="0"/>
              <a:t>exothermic.</a:t>
            </a:r>
          </a:p>
          <a:p>
            <a:pPr marL="171450" lvl="0" indent="-171450">
              <a:buFont typeface="Arial" panose="020B0604020202020204" pitchFamily="34" charset="0"/>
              <a:buChar char="•"/>
            </a:pPr>
            <a:r>
              <a:rPr lang="en-GB" sz="1000" dirty="0"/>
              <a:t>Respiration can be either aerobic (using oxygen) or anaerobic (without oxygen)</a:t>
            </a:r>
          </a:p>
          <a:p>
            <a:pPr marL="171450" lvl="0" indent="-171450">
              <a:buFont typeface="Arial" panose="020B0604020202020204" pitchFamily="34" charset="0"/>
              <a:buChar char="•"/>
            </a:pPr>
            <a:r>
              <a:rPr lang="en-GB" sz="1000" dirty="0"/>
              <a:t>Aerobic respiration can be represented by the following word and balanced symbol equations </a:t>
            </a:r>
          </a:p>
          <a:p>
            <a:r>
              <a:rPr lang="en-GB" sz="1000" i="1" dirty="0"/>
              <a:t>                                       glucose + oxygen </a:t>
            </a:r>
            <a:r>
              <a:rPr lang="en-GB" sz="1000" i="1" dirty="0">
                <a:sym typeface="Wingdings" panose="05000000000000000000" pitchFamily="2" charset="2"/>
              </a:rPr>
              <a:t></a:t>
            </a:r>
            <a:r>
              <a:rPr lang="en-GB" sz="1000" i="1" dirty="0"/>
              <a:t> carbon dioxide + water (+ energy)</a:t>
            </a:r>
            <a:endParaRPr lang="en-GB" sz="1000" dirty="0"/>
          </a:p>
          <a:p>
            <a:pPr algn="ctr"/>
            <a:r>
              <a:rPr lang="en-GB" sz="1000" i="1" dirty="0"/>
              <a:t>C</a:t>
            </a:r>
            <a:r>
              <a:rPr lang="en-GB" sz="1000" i="1" baseline="-25000" dirty="0"/>
              <a:t>6</a:t>
            </a:r>
            <a:r>
              <a:rPr lang="en-GB" sz="1000" i="1" dirty="0"/>
              <a:t>H</a:t>
            </a:r>
            <a:r>
              <a:rPr lang="en-GB" sz="1000" i="1" baseline="-25000" dirty="0"/>
              <a:t>12</a:t>
            </a:r>
            <a:r>
              <a:rPr lang="en-GB" sz="1000" i="1" dirty="0"/>
              <a:t>O</a:t>
            </a:r>
            <a:r>
              <a:rPr lang="en-GB" sz="1000" i="1" baseline="-25000" dirty="0"/>
              <a:t>6</a:t>
            </a:r>
            <a:r>
              <a:rPr lang="en-GB" sz="1000" i="1" dirty="0"/>
              <a:t> + 6O</a:t>
            </a:r>
            <a:r>
              <a:rPr lang="en-GB" sz="1000" i="1" baseline="-25000" dirty="0"/>
              <a:t>2</a:t>
            </a:r>
            <a:r>
              <a:rPr lang="en-GB" sz="1000" i="1" dirty="0"/>
              <a:t> </a:t>
            </a:r>
            <a:r>
              <a:rPr lang="en-GB" sz="1000" i="1" dirty="0">
                <a:sym typeface="Wingdings" panose="05000000000000000000" pitchFamily="2" charset="2"/>
              </a:rPr>
              <a:t></a:t>
            </a:r>
            <a:r>
              <a:rPr lang="en-GB" sz="1000" i="1" dirty="0"/>
              <a:t> 6CO</a:t>
            </a:r>
            <a:r>
              <a:rPr lang="en-GB" sz="1000" i="1" baseline="-25000" dirty="0"/>
              <a:t>2</a:t>
            </a:r>
            <a:r>
              <a:rPr lang="en-GB" sz="1000" i="1" dirty="0"/>
              <a:t> + 6H</a:t>
            </a:r>
            <a:r>
              <a:rPr lang="en-GB" sz="1000" i="1" baseline="-25000" dirty="0"/>
              <a:t>2</a:t>
            </a:r>
            <a:r>
              <a:rPr lang="en-GB" sz="1000" i="1" dirty="0"/>
              <a:t>O </a:t>
            </a:r>
            <a:endParaRPr lang="en-GB" sz="1000" b="1" dirty="0"/>
          </a:p>
        </p:txBody>
      </p:sp>
      <p:sp>
        <p:nvSpPr>
          <p:cNvPr id="9" name="TextBox 8">
            <a:extLst>
              <a:ext uri="{FF2B5EF4-FFF2-40B4-BE49-F238E27FC236}">
                <a16:creationId xmlns:a16="http://schemas.microsoft.com/office/drawing/2014/main" id="{DC658BE2-E0E1-03C7-F894-C9C732648E0C}"/>
              </a:ext>
            </a:extLst>
          </p:cNvPr>
          <p:cNvSpPr txBox="1"/>
          <p:nvPr/>
        </p:nvSpPr>
        <p:spPr>
          <a:xfrm>
            <a:off x="107504" y="2074783"/>
            <a:ext cx="4464496" cy="2708434"/>
          </a:xfrm>
          <a:prstGeom prst="rect">
            <a:avLst/>
          </a:prstGeom>
          <a:noFill/>
          <a:ln w="28575">
            <a:solidFill>
              <a:srgbClr val="00B050"/>
            </a:solidFill>
          </a:ln>
        </p:spPr>
        <p:txBody>
          <a:bodyPr wrap="square" rtlCol="0">
            <a:spAutoFit/>
          </a:bodyPr>
          <a:lstStyle/>
          <a:p>
            <a:pPr lvl="0"/>
            <a:r>
              <a:rPr lang="en-GB" sz="1000" b="1" dirty="0"/>
              <a:t>Anaerobic Respiration</a:t>
            </a:r>
          </a:p>
          <a:p>
            <a:pPr marL="171450" lvl="0" indent="-171450">
              <a:buFont typeface="Arial" panose="020B0604020202020204" pitchFamily="34" charset="0"/>
              <a:buChar char="•"/>
            </a:pPr>
            <a:r>
              <a:rPr lang="en-GB" sz="1000" dirty="0"/>
              <a:t>Anaerobic respiration in animal cells can be represented by the following word equation</a:t>
            </a:r>
          </a:p>
          <a:p>
            <a:pPr algn="ctr"/>
            <a:r>
              <a:rPr lang="en-GB" sz="1000" i="1" dirty="0"/>
              <a:t>glucose </a:t>
            </a:r>
            <a:r>
              <a:rPr lang="en-GB" sz="1000" i="1" dirty="0">
                <a:sym typeface="Wingdings" panose="05000000000000000000" pitchFamily="2" charset="2"/>
              </a:rPr>
              <a:t></a:t>
            </a:r>
            <a:r>
              <a:rPr lang="en-GB" sz="1000" i="1" dirty="0"/>
              <a:t> lactic acid (+ energy)</a:t>
            </a:r>
            <a:endParaRPr lang="en-GB" sz="1000" dirty="0"/>
          </a:p>
          <a:p>
            <a:r>
              <a:rPr lang="en-GB" sz="1000" i="1" dirty="0"/>
              <a:t> </a:t>
            </a:r>
            <a:endParaRPr lang="en-GB" sz="1000" dirty="0"/>
          </a:p>
          <a:p>
            <a:pPr marL="171450" lvl="0" indent="-171450">
              <a:buFont typeface="Arial" panose="020B0604020202020204" pitchFamily="34" charset="0"/>
              <a:buChar char="•"/>
            </a:pPr>
            <a:r>
              <a:rPr lang="en-GB" sz="1000" dirty="0"/>
              <a:t>Anaerobic respiration is far less efficient than aerobic respiration, because of the incomplete oxidation of glucose, and so releases much less energy</a:t>
            </a:r>
          </a:p>
          <a:p>
            <a:pPr marL="171450" lvl="0" indent="-171450">
              <a:buFont typeface="Arial" panose="020B0604020202020204" pitchFamily="34" charset="0"/>
              <a:buChar char="•"/>
            </a:pPr>
            <a:r>
              <a:rPr lang="en-GB" sz="1000" dirty="0"/>
              <a:t>Anaerobic respiration in plant and yeast cells can be represented by the following word equation</a:t>
            </a:r>
          </a:p>
          <a:p>
            <a:r>
              <a:rPr lang="en-GB" sz="1000" dirty="0"/>
              <a:t> </a:t>
            </a:r>
          </a:p>
          <a:p>
            <a:pPr algn="ctr"/>
            <a:r>
              <a:rPr lang="en-GB" sz="1000" i="1" dirty="0"/>
              <a:t>glucose </a:t>
            </a:r>
            <a:r>
              <a:rPr lang="en-GB" sz="1000" i="1" dirty="0">
                <a:sym typeface="Wingdings" panose="05000000000000000000" pitchFamily="2" charset="2"/>
              </a:rPr>
              <a:t></a:t>
            </a:r>
            <a:r>
              <a:rPr lang="en-GB" sz="1000" i="1" dirty="0"/>
              <a:t> ethanol + carbon dioxide (+ energy)</a:t>
            </a:r>
            <a:endParaRPr lang="en-GB" sz="1000" dirty="0"/>
          </a:p>
          <a:p>
            <a:r>
              <a:rPr lang="en-GB" sz="1000" dirty="0"/>
              <a:t> </a:t>
            </a:r>
          </a:p>
          <a:p>
            <a:pPr marL="171450" lvl="0" indent="-171450">
              <a:buFont typeface="Arial" panose="020B0604020202020204" pitchFamily="34" charset="0"/>
              <a:buChar char="•"/>
            </a:pPr>
            <a:r>
              <a:rPr lang="en-GB" sz="1000" dirty="0"/>
              <a:t>The products of anaerobic respiration in plant and yeast cells can be used for baking (carbon dioxide cause bread dough to rise) and producing alcohol (used in alcoholic drinks and biofuels)</a:t>
            </a:r>
          </a:p>
          <a:p>
            <a:pPr marL="171450" lvl="0" indent="-171450">
              <a:buFont typeface="Arial" panose="020B0604020202020204" pitchFamily="34" charset="0"/>
              <a:buChar char="•"/>
            </a:pPr>
            <a:r>
              <a:rPr lang="en-GB" sz="1000" dirty="0"/>
              <a:t>Anaerobic respiration occurs in the cytoplasm of cells, rather than in mitochondria. </a:t>
            </a:r>
          </a:p>
        </p:txBody>
      </p:sp>
      <p:sp>
        <p:nvSpPr>
          <p:cNvPr id="11" name="TextBox 10">
            <a:extLst>
              <a:ext uri="{FF2B5EF4-FFF2-40B4-BE49-F238E27FC236}">
                <a16:creationId xmlns:a16="http://schemas.microsoft.com/office/drawing/2014/main" id="{D4632B25-3C75-DC6F-FE49-E19AEFED447D}"/>
              </a:ext>
            </a:extLst>
          </p:cNvPr>
          <p:cNvSpPr txBox="1"/>
          <p:nvPr/>
        </p:nvSpPr>
        <p:spPr>
          <a:xfrm>
            <a:off x="4667104" y="395333"/>
            <a:ext cx="4365489" cy="1785104"/>
          </a:xfrm>
          <a:prstGeom prst="rect">
            <a:avLst/>
          </a:prstGeom>
          <a:noFill/>
          <a:ln w="28575">
            <a:solidFill>
              <a:srgbClr val="00B050"/>
            </a:solidFill>
          </a:ln>
        </p:spPr>
        <p:txBody>
          <a:bodyPr wrap="square" rtlCol="0">
            <a:spAutoFit/>
          </a:bodyPr>
          <a:lstStyle/>
          <a:p>
            <a:pPr lvl="0"/>
            <a:r>
              <a:rPr lang="en-GB" sz="1000" b="1" dirty="0"/>
              <a:t>Response to Exercise</a:t>
            </a:r>
          </a:p>
          <a:p>
            <a:pPr marL="171450" lvl="0" indent="-171450">
              <a:buFont typeface="Arial" panose="020B0604020202020204" pitchFamily="34" charset="0"/>
              <a:buChar char="•"/>
            </a:pPr>
            <a:r>
              <a:rPr lang="en-GB" sz="1000" dirty="0"/>
              <a:t>When we exercise there is an increased demand for energy. To release this energy  there is an increase rate of cellular respiration </a:t>
            </a:r>
          </a:p>
          <a:p>
            <a:pPr marL="171450" lvl="0" indent="-171450">
              <a:buFont typeface="Arial" panose="020B0604020202020204" pitchFamily="34" charset="0"/>
              <a:buChar char="•"/>
            </a:pPr>
            <a:r>
              <a:rPr lang="en-GB" sz="1000" dirty="0"/>
              <a:t>The increased rate of cellular respiration requires an increase in oxygen and glucose to be delivered to cells. </a:t>
            </a:r>
          </a:p>
          <a:p>
            <a:pPr marL="171450" lvl="0" indent="-171450">
              <a:buFont typeface="Arial" panose="020B0604020202020204" pitchFamily="34" charset="0"/>
              <a:buChar char="•"/>
            </a:pPr>
            <a:r>
              <a:rPr lang="en-GB" sz="1000" dirty="0"/>
              <a:t>To increase the oxygen in the body available for cellular respiration the body increases heart rate (to increase blood flow in order to transport oxygen and glucose), breathing rate and breath volume (to increase the intake of oxygen)</a:t>
            </a:r>
          </a:p>
          <a:p>
            <a:pPr marL="171450" lvl="0" indent="-171450">
              <a:buFont typeface="Arial" panose="020B0604020202020204" pitchFamily="34" charset="0"/>
              <a:buChar char="•"/>
            </a:pPr>
            <a:r>
              <a:rPr lang="en-GB" sz="1000" dirty="0"/>
              <a:t>If insufficient oxygen is supplied anaerobic respiration will take place</a:t>
            </a:r>
          </a:p>
          <a:p>
            <a:pPr marL="171450" lvl="0" indent="-171450">
              <a:buFont typeface="Arial" panose="020B0604020202020204" pitchFamily="34" charset="0"/>
              <a:buChar char="•"/>
            </a:pPr>
            <a:r>
              <a:rPr lang="en-GB" sz="1000" dirty="0"/>
              <a:t>Incomplete oxidation of glucose causes a build-up of lactic acid and creates an oxygen debt</a:t>
            </a:r>
            <a:endParaRPr lang="en-GB" sz="1000" b="1" dirty="0"/>
          </a:p>
        </p:txBody>
      </p:sp>
      <p:sp>
        <p:nvSpPr>
          <p:cNvPr id="13" name="TextBox 12">
            <a:extLst>
              <a:ext uri="{FF2B5EF4-FFF2-40B4-BE49-F238E27FC236}">
                <a16:creationId xmlns:a16="http://schemas.microsoft.com/office/drawing/2014/main" id="{D40ABF93-40BF-E2A7-5724-7B83878E458A}"/>
              </a:ext>
            </a:extLst>
          </p:cNvPr>
          <p:cNvSpPr txBox="1"/>
          <p:nvPr/>
        </p:nvSpPr>
        <p:spPr>
          <a:xfrm>
            <a:off x="108093" y="4965472"/>
            <a:ext cx="4464496" cy="1785104"/>
          </a:xfrm>
          <a:prstGeom prst="rect">
            <a:avLst/>
          </a:prstGeom>
          <a:noFill/>
          <a:ln w="28575">
            <a:solidFill>
              <a:srgbClr val="00B050"/>
            </a:solidFill>
          </a:ln>
        </p:spPr>
        <p:txBody>
          <a:bodyPr wrap="square" rtlCol="0">
            <a:spAutoFit/>
          </a:bodyPr>
          <a:lstStyle/>
          <a:p>
            <a:pPr lvl="0"/>
            <a:r>
              <a:rPr lang="en-GB" sz="1000" b="1" dirty="0"/>
              <a:t>Oxygen Debt</a:t>
            </a:r>
          </a:p>
          <a:p>
            <a:pPr marL="171450" indent="-171450" algn="l">
              <a:buFont typeface="Arial" panose="020B0604020202020204" pitchFamily="34" charset="0"/>
              <a:buChar char="•"/>
            </a:pPr>
            <a:r>
              <a:rPr lang="en-GB" sz="1000" b="0" i="0" dirty="0">
                <a:solidFill>
                  <a:srgbClr val="231F20"/>
                </a:solidFill>
                <a:effectLst/>
              </a:rPr>
              <a:t>When a period of exercise is over, lactic acid must be removed. The body's tolerance of lactic acid is limited.</a:t>
            </a:r>
          </a:p>
          <a:p>
            <a:pPr marL="171450" indent="-171450" algn="l">
              <a:buFont typeface="Arial" panose="020B0604020202020204" pitchFamily="34" charset="0"/>
              <a:buChar char="•"/>
            </a:pPr>
            <a:r>
              <a:rPr lang="en-GB" sz="1000" b="0" i="0" dirty="0">
                <a:solidFill>
                  <a:srgbClr val="231F20"/>
                </a:solidFill>
                <a:effectLst/>
              </a:rPr>
              <a:t>Lactic acid is taken to the liver by the blood, and either:</a:t>
            </a:r>
          </a:p>
          <a:p>
            <a:pPr marL="628650" lvl="1" indent="-171450">
              <a:buFont typeface="Wingdings" panose="05000000000000000000" pitchFamily="2" charset="2"/>
              <a:buChar char="Ø"/>
            </a:pPr>
            <a:r>
              <a:rPr lang="en-GB" sz="1000" b="0" i="0" dirty="0">
                <a:solidFill>
                  <a:srgbClr val="231F20"/>
                </a:solidFill>
                <a:effectLst/>
              </a:rPr>
              <a:t>oxidised to carbon dioxide and water, or</a:t>
            </a:r>
          </a:p>
          <a:p>
            <a:pPr marL="628650" lvl="1" indent="-171450">
              <a:buFont typeface="Wingdings" panose="05000000000000000000" pitchFamily="2" charset="2"/>
              <a:buChar char="Ø"/>
            </a:pPr>
            <a:r>
              <a:rPr lang="en-GB" sz="1000" b="0" i="0" dirty="0">
                <a:solidFill>
                  <a:srgbClr val="231F20"/>
                </a:solidFill>
                <a:effectLst/>
              </a:rPr>
              <a:t>converted to glucose, then glycogen - glycogen levels in the liver and muscles can then be restored</a:t>
            </a:r>
          </a:p>
          <a:p>
            <a:pPr marL="171450" indent="-171450" algn="l">
              <a:buFont typeface="Arial" panose="020B0604020202020204" pitchFamily="34" charset="0"/>
              <a:buChar char="•"/>
            </a:pPr>
            <a:r>
              <a:rPr lang="en-GB" sz="1000" b="0" i="0" dirty="0">
                <a:solidFill>
                  <a:srgbClr val="231F20"/>
                </a:solidFill>
                <a:effectLst/>
              </a:rPr>
              <a:t>These processes require oxygen. This is why, when the period of activity is over, a person’s breathing rate and heart rate do not return to normal straightaway.</a:t>
            </a:r>
          </a:p>
          <a:p>
            <a:pPr marL="171450" indent="-171450" algn="l">
              <a:buFont typeface="Arial" panose="020B0604020202020204" pitchFamily="34" charset="0"/>
              <a:buChar char="•"/>
            </a:pPr>
            <a:r>
              <a:rPr lang="en-GB" sz="1000" b="0" i="0" dirty="0">
                <a:solidFill>
                  <a:srgbClr val="231F20"/>
                </a:solidFill>
                <a:effectLst/>
              </a:rPr>
              <a:t>The amount of oxygen required to remove the lactic acid, and replace the body's reserves of oxygen, is called the </a:t>
            </a:r>
            <a:r>
              <a:rPr lang="en-GB" sz="1000" b="1" i="0" dirty="0">
                <a:solidFill>
                  <a:srgbClr val="231F20"/>
                </a:solidFill>
                <a:effectLst/>
              </a:rPr>
              <a:t>oxygen debt</a:t>
            </a:r>
            <a:r>
              <a:rPr lang="en-GB" sz="1000" b="0" i="0" dirty="0">
                <a:solidFill>
                  <a:srgbClr val="231F20"/>
                </a:solidFill>
                <a:effectLst/>
              </a:rPr>
              <a:t>.</a:t>
            </a:r>
            <a:endParaRPr lang="en-GB" sz="1000" b="1" dirty="0"/>
          </a:p>
        </p:txBody>
      </p:sp>
      <p:sp>
        <p:nvSpPr>
          <p:cNvPr id="14" name="TextBox 13">
            <a:extLst>
              <a:ext uri="{FF2B5EF4-FFF2-40B4-BE49-F238E27FC236}">
                <a16:creationId xmlns:a16="http://schemas.microsoft.com/office/drawing/2014/main" id="{7E681088-26E1-09E2-6284-E32BE030AA9F}"/>
              </a:ext>
            </a:extLst>
          </p:cNvPr>
          <p:cNvSpPr txBox="1"/>
          <p:nvPr/>
        </p:nvSpPr>
        <p:spPr>
          <a:xfrm>
            <a:off x="4657453" y="2247986"/>
            <a:ext cx="4384790" cy="1785104"/>
          </a:xfrm>
          <a:prstGeom prst="rect">
            <a:avLst/>
          </a:prstGeom>
          <a:noFill/>
          <a:ln w="28575">
            <a:solidFill>
              <a:srgbClr val="00B050"/>
            </a:solidFill>
          </a:ln>
        </p:spPr>
        <p:txBody>
          <a:bodyPr wrap="square" rtlCol="0">
            <a:spAutoFit/>
          </a:bodyPr>
          <a:lstStyle/>
          <a:p>
            <a:pPr lvl="0"/>
            <a:r>
              <a:rPr lang="en-GB" sz="1000" b="1" dirty="0"/>
              <a:t>Metabolism</a:t>
            </a:r>
          </a:p>
          <a:p>
            <a:pPr marL="171450" lvl="0" indent="-171450">
              <a:buFont typeface="Arial" panose="020B0604020202020204" pitchFamily="34" charset="0"/>
              <a:buChar char="•"/>
            </a:pPr>
            <a:r>
              <a:rPr lang="en-GB" sz="1000" dirty="0"/>
              <a:t>Metabolism is the sum of all the chemical reactions in a cell or in the body</a:t>
            </a:r>
          </a:p>
          <a:p>
            <a:pPr marL="171450" lvl="0" indent="-171450">
              <a:buFont typeface="Arial" panose="020B0604020202020204" pitchFamily="34" charset="0"/>
              <a:buChar char="•"/>
            </a:pPr>
            <a:r>
              <a:rPr lang="en-GB" sz="1000" dirty="0"/>
              <a:t>The energy transferred by cellular respiration in cells is to make new molecules</a:t>
            </a:r>
          </a:p>
          <a:p>
            <a:pPr marL="171450" lvl="0" indent="-171450">
              <a:buFont typeface="Arial" panose="020B0604020202020204" pitchFamily="34" charset="0"/>
              <a:buChar char="•"/>
            </a:pPr>
            <a:r>
              <a:rPr lang="en-GB" sz="1000" dirty="0"/>
              <a:t>Important factors contributing to an organism’s metabolism include reactions </a:t>
            </a:r>
          </a:p>
          <a:p>
            <a:pPr lvl="0"/>
            <a:r>
              <a:rPr lang="en-GB" sz="1000" dirty="0"/>
              <a:t>        such as –</a:t>
            </a:r>
          </a:p>
          <a:p>
            <a:pPr marL="628650" lvl="1" indent="-171450">
              <a:buFont typeface="Wingdings" panose="05000000000000000000" pitchFamily="2" charset="2"/>
              <a:buChar char="Ø"/>
            </a:pPr>
            <a:r>
              <a:rPr lang="en-GB" sz="1000" dirty="0"/>
              <a:t>Starch, glycogen and cellulose produced by converting glucose</a:t>
            </a:r>
          </a:p>
          <a:p>
            <a:pPr marL="628650" lvl="1" indent="-171450">
              <a:buFont typeface="Wingdings" panose="05000000000000000000" pitchFamily="2" charset="2"/>
              <a:buChar char="Ø"/>
            </a:pPr>
            <a:r>
              <a:rPr lang="en-GB" sz="1000" dirty="0"/>
              <a:t>Lipid molecules produced from fatty acids and glycerol</a:t>
            </a:r>
          </a:p>
          <a:p>
            <a:pPr marL="628650" lvl="1" indent="-171450">
              <a:buFont typeface="Wingdings" panose="05000000000000000000" pitchFamily="2" charset="2"/>
              <a:buChar char="Ø"/>
            </a:pPr>
            <a:r>
              <a:rPr lang="en-GB" sz="1000" dirty="0"/>
              <a:t>Proteins synthesised from glucose and nitrate ions</a:t>
            </a:r>
          </a:p>
          <a:p>
            <a:pPr marL="628650" lvl="1" indent="-171450">
              <a:buFont typeface="Wingdings" panose="05000000000000000000" pitchFamily="2" charset="2"/>
              <a:buChar char="Ø"/>
            </a:pPr>
            <a:r>
              <a:rPr lang="en-GB" sz="1000" dirty="0"/>
              <a:t>Respiration</a:t>
            </a:r>
          </a:p>
          <a:p>
            <a:pPr marL="628650" lvl="1" indent="-171450">
              <a:buFont typeface="Wingdings" panose="05000000000000000000" pitchFamily="2" charset="2"/>
              <a:buChar char="Ø"/>
            </a:pPr>
            <a:r>
              <a:rPr lang="en-GB" sz="1000" dirty="0"/>
              <a:t>The breakdown of proteins to form urea</a:t>
            </a:r>
            <a:endParaRPr lang="en-GB" sz="1000" b="1" dirty="0"/>
          </a:p>
        </p:txBody>
      </p:sp>
      <p:sp>
        <p:nvSpPr>
          <p:cNvPr id="16" name="TextBox 15">
            <a:extLst>
              <a:ext uri="{FF2B5EF4-FFF2-40B4-BE49-F238E27FC236}">
                <a16:creationId xmlns:a16="http://schemas.microsoft.com/office/drawing/2014/main" id="{ECC0BDB0-EE1F-2786-E344-76CE741DF7F5}"/>
              </a:ext>
            </a:extLst>
          </p:cNvPr>
          <p:cNvSpPr txBox="1"/>
          <p:nvPr/>
        </p:nvSpPr>
        <p:spPr>
          <a:xfrm>
            <a:off x="4668270" y="4125599"/>
            <a:ext cx="4384790" cy="1323439"/>
          </a:xfrm>
          <a:prstGeom prst="rect">
            <a:avLst/>
          </a:prstGeom>
          <a:noFill/>
          <a:ln w="28575">
            <a:solidFill>
              <a:srgbClr val="00B050"/>
            </a:solidFill>
          </a:ln>
        </p:spPr>
        <p:txBody>
          <a:bodyPr wrap="square" rtlCol="0">
            <a:spAutoFit/>
          </a:bodyPr>
          <a:lstStyle/>
          <a:p>
            <a:pPr lvl="0"/>
            <a:r>
              <a:rPr lang="en-GB" sz="1000" b="1" dirty="0"/>
              <a:t>Uses of Glucose in Plants</a:t>
            </a:r>
          </a:p>
          <a:p>
            <a:pPr lvl="0"/>
            <a:r>
              <a:rPr lang="en-GB" sz="1000" dirty="0"/>
              <a:t>The glucose produced by photosynthesis can be used for</a:t>
            </a:r>
          </a:p>
          <a:p>
            <a:pPr marL="285750" indent="-285750">
              <a:buFont typeface="Arial" panose="020B0604020202020204" pitchFamily="34" charset="0"/>
              <a:buChar char="•"/>
            </a:pPr>
            <a:r>
              <a:rPr lang="en-GB" sz="1000" dirty="0"/>
              <a:t>Respiration (a chemical reaction that releases the energy stored in glucose)</a:t>
            </a:r>
          </a:p>
          <a:p>
            <a:pPr marL="285750" indent="-285750">
              <a:buFont typeface="Arial" panose="020B0604020202020204" pitchFamily="34" charset="0"/>
              <a:buChar char="•"/>
            </a:pPr>
            <a:r>
              <a:rPr lang="en-GB" sz="1000" dirty="0"/>
              <a:t>Converted to insoluble starch for storage </a:t>
            </a:r>
          </a:p>
          <a:p>
            <a:pPr marL="285750" indent="-285750">
              <a:buFont typeface="Arial" panose="020B0604020202020204" pitchFamily="34" charset="0"/>
              <a:buChar char="•"/>
            </a:pPr>
            <a:r>
              <a:rPr lang="en-GB" sz="1000" dirty="0"/>
              <a:t>To produce fats and oils for energy storage (especially in seeds)</a:t>
            </a:r>
          </a:p>
          <a:p>
            <a:pPr marL="285750" indent="-285750">
              <a:buFont typeface="Arial" panose="020B0604020202020204" pitchFamily="34" charset="0"/>
              <a:buChar char="•"/>
            </a:pPr>
            <a:r>
              <a:rPr lang="en-GB" sz="1000" dirty="0"/>
              <a:t>To produce cellulose that strengthens cell walls</a:t>
            </a:r>
          </a:p>
          <a:p>
            <a:pPr marL="285750" indent="-285750">
              <a:buFont typeface="Arial" panose="020B0604020202020204" pitchFamily="34" charset="0"/>
              <a:buChar char="•"/>
            </a:pPr>
            <a:r>
              <a:rPr lang="en-GB" sz="1000" dirty="0"/>
              <a:t>To combine with nitrate ions (NO</a:t>
            </a:r>
            <a:r>
              <a:rPr lang="en-GB" sz="1000" baseline="30000" dirty="0"/>
              <a:t>-</a:t>
            </a:r>
            <a:r>
              <a:rPr lang="en-GB" sz="1000" baseline="-25000" dirty="0"/>
              <a:t>3</a:t>
            </a:r>
            <a:r>
              <a:rPr lang="en-GB" sz="1000" dirty="0"/>
              <a:t>) that are absorbed from the soil to produce amino acids for protein synthesis</a:t>
            </a:r>
            <a:endParaRPr lang="en-GB" sz="1000" b="1" dirty="0"/>
          </a:p>
        </p:txBody>
      </p:sp>
      <p:sp>
        <p:nvSpPr>
          <p:cNvPr id="18" name="TextBox 17">
            <a:extLst>
              <a:ext uri="{FF2B5EF4-FFF2-40B4-BE49-F238E27FC236}">
                <a16:creationId xmlns:a16="http://schemas.microsoft.com/office/drawing/2014/main" id="{1A50F67D-4EB5-FA6D-D47A-658190B454BD}"/>
              </a:ext>
            </a:extLst>
          </p:cNvPr>
          <p:cNvSpPr txBox="1"/>
          <p:nvPr/>
        </p:nvSpPr>
        <p:spPr>
          <a:xfrm>
            <a:off x="4670112" y="5541547"/>
            <a:ext cx="4382948" cy="1169551"/>
          </a:xfrm>
          <a:prstGeom prst="rect">
            <a:avLst/>
          </a:prstGeom>
          <a:noFill/>
          <a:ln w="28575">
            <a:solidFill>
              <a:srgbClr val="00B050"/>
            </a:solidFill>
          </a:ln>
        </p:spPr>
        <p:txBody>
          <a:bodyPr wrap="square" rtlCol="0">
            <a:spAutoFit/>
          </a:bodyPr>
          <a:lstStyle/>
          <a:p>
            <a:pPr lvl="0"/>
            <a:r>
              <a:rPr lang="en-GB" sz="1000" b="1" dirty="0"/>
              <a:t>Greenhouse Economics – Higher tier only</a:t>
            </a:r>
          </a:p>
          <a:p>
            <a:pPr marL="171450" lvl="0" indent="-171450">
              <a:buFont typeface="Arial" panose="020B0604020202020204" pitchFamily="34" charset="0"/>
              <a:buChar char="•"/>
            </a:pPr>
            <a:r>
              <a:rPr lang="en-GB" sz="1000" dirty="0"/>
              <a:t>A greenhouse creates the most suitable conditions for growing plants.</a:t>
            </a:r>
          </a:p>
          <a:p>
            <a:pPr marL="171450" lvl="0" indent="-171450">
              <a:buFont typeface="Arial" panose="020B0604020202020204" pitchFamily="34" charset="0"/>
              <a:buChar char="•"/>
            </a:pPr>
            <a:r>
              <a:rPr lang="en-GB" sz="1000" dirty="0"/>
              <a:t>Artificial lighting can provide light in darker winter days</a:t>
            </a:r>
          </a:p>
          <a:p>
            <a:pPr marL="171450" lvl="0" indent="-171450">
              <a:buFont typeface="Arial" panose="020B0604020202020204" pitchFamily="34" charset="0"/>
              <a:buChar char="•"/>
            </a:pPr>
            <a:r>
              <a:rPr lang="en-GB" sz="1000" dirty="0"/>
              <a:t>A paraffin heater provides extra warmth and carbon dioxide is given off in combustion. </a:t>
            </a:r>
          </a:p>
          <a:p>
            <a:pPr marL="171450" lvl="0" indent="-171450">
              <a:buFont typeface="Arial" panose="020B0604020202020204" pitchFamily="34" charset="0"/>
              <a:buChar char="•"/>
            </a:pPr>
            <a:r>
              <a:rPr lang="en-GB" sz="1000" dirty="0"/>
              <a:t>These additions can be expensive, but the cost is often outweighed by the additional yield of the crop. </a:t>
            </a:r>
          </a:p>
        </p:txBody>
      </p:sp>
      <p:sp>
        <p:nvSpPr>
          <p:cNvPr id="19" name="TextBox 18">
            <a:extLst>
              <a:ext uri="{FF2B5EF4-FFF2-40B4-BE49-F238E27FC236}">
                <a16:creationId xmlns:a16="http://schemas.microsoft.com/office/drawing/2014/main" id="{FBCB283E-9F7A-FF1A-5B79-481F4097396C}"/>
              </a:ext>
            </a:extLst>
          </p:cNvPr>
          <p:cNvSpPr txBox="1"/>
          <p:nvPr/>
        </p:nvSpPr>
        <p:spPr>
          <a:xfrm>
            <a:off x="4892641" y="56779"/>
            <a:ext cx="4139952" cy="338554"/>
          </a:xfrm>
          <a:prstGeom prst="rect">
            <a:avLst/>
          </a:prstGeom>
          <a:noFill/>
          <a:ln>
            <a:solidFill>
              <a:schemeClr val="bg1"/>
            </a:solidFill>
          </a:ln>
        </p:spPr>
        <p:txBody>
          <a:bodyPr wrap="square" rtlCol="0">
            <a:spAutoFit/>
          </a:bodyPr>
          <a:lstStyle/>
          <a:p>
            <a:pPr algn="ctr"/>
            <a:r>
              <a:rPr lang="en-GB" sz="1600" b="1" dirty="0"/>
              <a:t>Bioenergetics</a:t>
            </a:r>
          </a:p>
        </p:txBody>
      </p:sp>
    </p:spTree>
    <p:extLst>
      <p:ext uri="{BB962C8B-B14F-4D97-AF65-F5344CB8AC3E}">
        <p14:creationId xmlns:p14="http://schemas.microsoft.com/office/powerpoint/2010/main" val="1529368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451A34-EC22-49DC-86D4-1D2CC4DF0097}">
  <ds:schemaRefs>
    <ds:schemaRef ds:uri="http://schemas.openxmlformats.org/package/2006/metadata/core-properties"/>
    <ds:schemaRef ds:uri="52c4d0bd-062e-4dad-8ab0-8e677835015d"/>
    <ds:schemaRef ds:uri="http://schemas.microsoft.com/office/2006/documentManagement/types"/>
    <ds:schemaRef ds:uri="http://www.w3.org/XML/1998/namespace"/>
    <ds:schemaRef ds:uri="http://purl.org/dc/elements/1.1/"/>
    <ds:schemaRef ds:uri="http://purl.org/dc/dcmitype/"/>
    <ds:schemaRef ds:uri="http://schemas.microsoft.com/office/2006/metadata/properties"/>
    <ds:schemaRef ds:uri="372cab91-786b-475f-9887-692503dcc8d0"/>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4550368B-55B4-4A9E-AF52-AE0A23DE5F76}">
  <ds:schemaRefs>
    <ds:schemaRef ds:uri="http://schemas.microsoft.com/sharepoint/v3/contenttype/forms"/>
  </ds:schemaRefs>
</ds:datastoreItem>
</file>

<file path=customXml/itemProps3.xml><?xml version="1.0" encoding="utf-8"?>
<ds:datastoreItem xmlns:ds="http://schemas.openxmlformats.org/officeDocument/2006/customXml" ds:itemID="{C2EA6445-9F9A-44FC-A5D9-4E9D5BE65886}"/>
</file>

<file path=docProps/app.xml><?xml version="1.0" encoding="utf-8"?>
<Properties xmlns="http://schemas.openxmlformats.org/officeDocument/2006/extended-properties" xmlns:vt="http://schemas.openxmlformats.org/officeDocument/2006/docPropsVTypes">
  <TotalTime>762</TotalTime>
  <Words>1229</Words>
  <Application>Microsoft Office PowerPoint</Application>
  <PresentationFormat>On-screen Show (4:3)</PresentationFormat>
  <Paragraphs>101</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schurch</dc:creator>
  <cp:lastModifiedBy>Eleanor Parker</cp:lastModifiedBy>
  <cp:revision>12</cp:revision>
  <dcterms:created xsi:type="dcterms:W3CDTF">2019-06-26T07:49:14Z</dcterms:created>
  <dcterms:modified xsi:type="dcterms:W3CDTF">2023-02-12T23:55:59Z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2655900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MediaServiceImageTags">
    <vt:lpwstr/>
  </property>
</Properties>
</file>