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C4C814-5BEB-4933-9660-2E11537BC3B1}" v="818" dt="2025-09-12T07:00:33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FD82B-F484-6153-2A36-09004D13A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FD889-F6A2-A5D0-A9DB-BF72973E3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97EFC-0972-FA33-5F10-783FA61F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6B359-AD9A-29BC-E648-ADED7117D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9908F-10D3-867A-FB37-E83638A3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56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4C059-1B98-02A5-4D3C-A4B7C1740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FD1DE9-B2FB-2627-6411-09F87E327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75894-1EE6-A26A-C10C-964A20F16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E757A-7BBF-EB67-FF95-71A5778FB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CCA0A-F21C-99B0-BE4C-3FA323DB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6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F3B524-0F70-00AE-B8E3-139A48A02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E8B94-B28E-1CB7-5406-38A11CE79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AFC53-8572-1FB8-B90C-3A4132E2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FEFAB-4644-064C-61C0-AF3EFFC91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8B111-3A43-EC8E-FEFA-B828EAE0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89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F080F-FFA1-506F-3937-6B173668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DAEAD-DACC-8F06-D814-1FDC45B07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19984-1C9B-59EC-DA24-B2FFA3669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76B7-91AA-563C-1F26-C4E593C57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B6766-3A58-9049-2844-DB9FE37A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70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2F896-C85B-AC07-FA81-03932211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88B9D-2587-F1D0-40E8-3C3A667D8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0055A-6824-6271-C36C-F480C951B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D4946-57A3-17B6-AB58-5D927F6C8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E6529-8830-7BCA-E75D-D9BF44C0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96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A6730-C138-AF0E-A8E4-85FBFFE9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61CB3-4E8A-5410-B84F-9F53C8742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6D8B0-E006-7F6D-2690-9FC2A61B9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BB7E9-DFBD-69DA-BDCD-F5707A00A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EF895-70A6-88A3-558A-64EDD2A0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8FFBE-4D60-0F12-8962-DDEE2A6F4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65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E736A-F1DB-6714-746C-968C4347C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73E73-6E23-2BB7-8F79-53F306704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6625ED-FE4D-0A25-4E1B-FEFEC6601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FC66D-19F9-2583-4A01-8F9F8B35C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2B2B64-0DC7-B8BC-D235-C8CF2527E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C901CC-283A-BB27-5A39-4AB1C8A30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FCCAAA-B503-4316-3F14-5360C41C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F4FB4-D186-CADC-E56B-2B8B589C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7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4C6FB-4B5A-8B7A-16E4-01DE1910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1D97E3-F916-F8B7-702B-8334D691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77675-9F7B-91D8-55F2-2D35DF63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57EC4-D69E-B672-1673-8A8F7DABA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6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98A1C-675B-FEE6-F31F-7FDD9D9C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90B5A-AE8C-08E3-E82F-38E6BC6B1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95F00-E52D-C378-F6AC-9992A2441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1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5738-55DB-19D5-F215-5813EF92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2934A-A566-CEEE-63E9-56D7D9E31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36349D-6DA9-87AC-C10F-C7DBEAD60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24C4C-3B12-05D3-8EEA-AF25AF53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63B5C-04E4-874D-DD1D-814995D3F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71A3F-3B63-638D-D84C-FE7B355C3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12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E02DD-FB8F-C725-57D8-23456F18F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496FD5-8EF6-D276-2A03-5B0AC1BAF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78A6E-542B-695C-3AE3-1C995F153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25D06-643A-DA5E-3188-712526E41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B351D-2CD3-872F-C6B5-D67C8F9EE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F482D-2C8E-37F2-403A-1A5235565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00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72D30E-66E5-642E-5805-E31BE3562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608932-A3B3-545F-2693-B3D1C064C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163BC-EE6C-14DC-E7DB-CB2F2B71B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10E91C-6E74-4491-9CEC-BC326EAE4EB6}" type="datetimeFigureOut">
              <a:rPr lang="en-GB" smtClean="0"/>
              <a:t>24/09/2025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9EE57-EFC5-7B18-6C85-DC86537A9A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BFD9E-4F33-EA28-0019-48B5DB8A7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A4231E-529E-4A7E-AE59-AAE79C98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34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orbettmath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FDB1F-CB9D-7849-A0F4-EC59B006CE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 dirty="0"/>
              <a:t>Achieving a 7+ in Maths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9EAC1-9756-F9DF-E6B8-BDF48258D2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163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AAFC-0B81-35FC-18A4-41822D569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Achieving a 7+ in Maths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DADEC-0F11-62E9-32D8-87AD6C0DA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950"/>
            <a:ext cx="10515600" cy="535305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Achieving a 7+ in Maths is a tremendous achievement, one that only about 16% of the UK population will gain</a:t>
            </a:r>
          </a:p>
          <a:p>
            <a:endParaRPr lang="en-GB" dirty="0"/>
          </a:p>
          <a:p>
            <a:r>
              <a:rPr lang="en-GB" dirty="0"/>
              <a:t>Achieving a 7+ in maths will open doors to opportunities throughout your future life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 Toynbee, this percentage has been roughly </a:t>
            </a:r>
            <a:r>
              <a:rPr lang="en-GB" b="1" dirty="0"/>
              <a:t>20% </a:t>
            </a:r>
            <a:r>
              <a:rPr lang="en-GB" dirty="0"/>
              <a:t>in the past few years and this year, we are confident that we can increase this proportion considerably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Everyone in this room has the potential to achieve this</a:t>
            </a:r>
          </a:p>
          <a:p>
            <a:pPr marL="0" indent="0">
              <a:buNone/>
            </a:pPr>
            <a:r>
              <a:rPr lang="en-GB" dirty="0"/>
              <a:t>                 ……if they really want it……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Be prepared to put in the effort, to put in the work…</a:t>
            </a:r>
          </a:p>
        </p:txBody>
      </p:sp>
    </p:spTree>
    <p:extLst>
      <p:ext uri="{BB962C8B-B14F-4D97-AF65-F5344CB8AC3E}">
        <p14:creationId xmlns:p14="http://schemas.microsoft.com/office/powerpoint/2010/main" val="180871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A5637-B59E-FD42-4A95-69E9AFF84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Steps to success – a 4-fold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34DD4-98E6-F165-1179-344BD06B4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In lesson</a:t>
            </a:r>
          </a:p>
          <a:p>
            <a:pPr lvl="1"/>
            <a:r>
              <a:rPr lang="en-GB" dirty="0"/>
              <a:t>Arrive on time</a:t>
            </a:r>
          </a:p>
          <a:p>
            <a:pPr lvl="3"/>
            <a:r>
              <a:rPr lang="en-GB" dirty="0"/>
              <a:t>‘Do Now’ task = key knowledge points secured </a:t>
            </a:r>
          </a:p>
          <a:p>
            <a:pPr lvl="1"/>
            <a:r>
              <a:rPr lang="en-GB" dirty="0"/>
              <a:t>Follow methods shown</a:t>
            </a:r>
          </a:p>
          <a:p>
            <a:pPr lvl="3"/>
            <a:r>
              <a:rPr lang="en-GB" dirty="0"/>
              <a:t>Workings count – we show the </a:t>
            </a:r>
            <a:r>
              <a:rPr lang="en-GB" i="1" dirty="0"/>
              <a:t>best</a:t>
            </a:r>
            <a:r>
              <a:rPr lang="en-GB" dirty="0"/>
              <a:t> workings to get the </a:t>
            </a:r>
            <a:r>
              <a:rPr lang="en-GB" i="1" dirty="0"/>
              <a:t>most</a:t>
            </a:r>
            <a:r>
              <a:rPr lang="en-GB" dirty="0"/>
              <a:t> marks</a:t>
            </a:r>
          </a:p>
          <a:p>
            <a:pPr lvl="1"/>
            <a:r>
              <a:rPr lang="en-GB" dirty="0"/>
              <a:t>Listen</a:t>
            </a:r>
          </a:p>
          <a:p>
            <a:pPr lvl="3"/>
            <a:r>
              <a:rPr lang="en-GB" dirty="0"/>
              <a:t>Actively </a:t>
            </a:r>
            <a:r>
              <a:rPr lang="en-GB" i="1" dirty="0"/>
              <a:t>LISTEN</a:t>
            </a:r>
            <a:r>
              <a:rPr lang="en-GB" dirty="0"/>
              <a:t> and follow explanations, don’t just let words wash over you</a:t>
            </a:r>
          </a:p>
          <a:p>
            <a:pPr lvl="1"/>
            <a:r>
              <a:rPr lang="en-GB" dirty="0"/>
              <a:t>Use initiative</a:t>
            </a:r>
          </a:p>
          <a:p>
            <a:pPr lvl="3"/>
            <a:r>
              <a:rPr lang="en-GB" dirty="0"/>
              <a:t>Don’t wait to be told, take extra notes, ask questions.  Only </a:t>
            </a:r>
            <a:r>
              <a:rPr lang="en-GB" i="1" dirty="0"/>
              <a:t>YOU</a:t>
            </a:r>
            <a:r>
              <a:rPr lang="en-GB" dirty="0"/>
              <a:t> know what </a:t>
            </a:r>
            <a:r>
              <a:rPr lang="en-GB" i="1" dirty="0"/>
              <a:t>YOU</a:t>
            </a:r>
            <a:r>
              <a:rPr lang="en-GB" dirty="0"/>
              <a:t> understand, ask if you don’t!</a:t>
            </a:r>
          </a:p>
          <a:p>
            <a:pPr lvl="1"/>
            <a:r>
              <a:rPr lang="en-GB" dirty="0"/>
              <a:t>Make the most of the time</a:t>
            </a:r>
          </a:p>
          <a:p>
            <a:pPr lvl="3"/>
            <a:r>
              <a:rPr lang="en-GB" dirty="0"/>
              <a:t>You have 8 hours a week where you </a:t>
            </a:r>
            <a:r>
              <a:rPr lang="en-GB" i="1" dirty="0"/>
              <a:t>MUST</a:t>
            </a:r>
            <a:r>
              <a:rPr lang="en-GB" dirty="0"/>
              <a:t> study maths.  Use this time productively, and you will remember skills for longer, so this will make your </a:t>
            </a:r>
            <a:r>
              <a:rPr lang="en-GB"/>
              <a:t>revision easier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99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03F47-65FB-3AE4-7F48-ED6E164FAB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E7E01-8A6E-86F8-110A-05F1857B4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Steps to success – a 4-fold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16308-D2B8-F40C-FF9C-55C36B8C8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67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b="1" dirty="0"/>
              <a:t>At Home</a:t>
            </a:r>
          </a:p>
          <a:p>
            <a:pPr lvl="1"/>
            <a:r>
              <a:rPr lang="en-GB" dirty="0" err="1"/>
              <a:t>Sparx</a:t>
            </a:r>
            <a:endParaRPr lang="en-GB" dirty="0"/>
          </a:p>
          <a:p>
            <a:pPr lvl="3"/>
            <a:r>
              <a:rPr lang="en-GB" dirty="0"/>
              <a:t>Secures current learning but also contributes towards ‘Retention of Knowledge over time’ = revision.  </a:t>
            </a:r>
          </a:p>
          <a:p>
            <a:pPr lvl="3"/>
            <a:r>
              <a:rPr lang="en-GB" dirty="0"/>
              <a:t>100% each week is a </a:t>
            </a:r>
            <a:r>
              <a:rPr lang="en-GB" i="1" dirty="0"/>
              <a:t>MINIMUM</a:t>
            </a:r>
            <a:r>
              <a:rPr lang="en-GB" dirty="0"/>
              <a:t> (boost topics / independent learning for extra)</a:t>
            </a:r>
          </a:p>
          <a:p>
            <a:pPr lvl="1"/>
            <a:r>
              <a:rPr lang="en-GB" dirty="0"/>
              <a:t>Ongoing revision NOW</a:t>
            </a:r>
          </a:p>
          <a:p>
            <a:pPr lvl="3"/>
            <a:r>
              <a:rPr lang="en-GB" dirty="0"/>
              <a:t>GCSE maths – accumulated knowledge and a </a:t>
            </a:r>
            <a:r>
              <a:rPr lang="en-GB" i="1" dirty="0"/>
              <a:t>HUGE</a:t>
            </a:r>
            <a:r>
              <a:rPr lang="en-GB" dirty="0"/>
              <a:t> number of topics….</a:t>
            </a:r>
          </a:p>
          <a:p>
            <a:pPr lvl="1"/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01300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list of different colored text&#10;&#10;AI-generated content may be incorrect.">
            <a:extLst>
              <a:ext uri="{FF2B5EF4-FFF2-40B4-BE49-F238E27FC236}">
                <a16:creationId xmlns:a16="http://schemas.microsoft.com/office/drawing/2014/main" id="{D2698C02-D897-A8C6-75F0-4E8ECE00B8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941" y="0"/>
            <a:ext cx="77711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5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804A4-EE40-9969-CE0C-90F9C9DE6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39B50-3836-2816-9ED1-EADDC05B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Steps to success – a 4-fold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1EC14-EAA9-7ABA-95F7-7DAB4E8F0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5"/>
            <a:ext cx="10515600" cy="53974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b="1" dirty="0"/>
              <a:t>At Home</a:t>
            </a:r>
          </a:p>
          <a:p>
            <a:pPr lvl="1"/>
            <a:r>
              <a:rPr lang="en-GB" dirty="0" err="1"/>
              <a:t>Sparx</a:t>
            </a:r>
            <a:endParaRPr lang="en-GB" dirty="0"/>
          </a:p>
          <a:p>
            <a:pPr lvl="3"/>
            <a:r>
              <a:rPr lang="en-GB" dirty="0"/>
              <a:t>Secures current learning but also contributes towards ‘Retention of Knowledge over time’ = revision.  </a:t>
            </a:r>
          </a:p>
          <a:p>
            <a:pPr lvl="3"/>
            <a:r>
              <a:rPr lang="en-GB" dirty="0"/>
              <a:t>100% each week is a </a:t>
            </a:r>
            <a:r>
              <a:rPr lang="en-GB" i="1" dirty="0"/>
              <a:t>MINIMUM</a:t>
            </a:r>
            <a:r>
              <a:rPr lang="en-GB" dirty="0"/>
              <a:t> (boost topics / independent learning for extra)</a:t>
            </a:r>
          </a:p>
          <a:p>
            <a:pPr lvl="1"/>
            <a:r>
              <a:rPr lang="en-GB" dirty="0"/>
              <a:t>Ongoing revision NOW</a:t>
            </a:r>
          </a:p>
          <a:p>
            <a:pPr lvl="3"/>
            <a:r>
              <a:rPr lang="en-GB" dirty="0"/>
              <a:t>GCSE maths – accumulated knowledge and a </a:t>
            </a:r>
            <a:r>
              <a:rPr lang="en-GB" i="1" dirty="0"/>
              <a:t>HUGE</a:t>
            </a:r>
            <a:r>
              <a:rPr lang="en-GB" dirty="0"/>
              <a:t> number of topics….</a:t>
            </a:r>
          </a:p>
          <a:p>
            <a:pPr lvl="3"/>
            <a:r>
              <a:rPr lang="en-GB" dirty="0"/>
              <a:t>Identify your topics to revise and start addressing issues </a:t>
            </a:r>
            <a:r>
              <a:rPr lang="en-GB" i="1" dirty="0"/>
              <a:t>now</a:t>
            </a:r>
          </a:p>
          <a:p>
            <a:pPr lvl="3"/>
            <a:r>
              <a:rPr lang="en-GB" i="1" dirty="0"/>
              <a:t>Revision in maths = PRACTICE</a:t>
            </a:r>
          </a:p>
          <a:p>
            <a:pPr lvl="3"/>
            <a:r>
              <a:rPr lang="en-GB" dirty="0"/>
              <a:t>Up to Christmas, revision = securing key skills</a:t>
            </a:r>
          </a:p>
          <a:p>
            <a:pPr lvl="3"/>
            <a:r>
              <a:rPr lang="en-GB" dirty="0"/>
              <a:t>Use Topic Tests and feedback sheets from Year 10 Mixed Topic Assessments</a:t>
            </a:r>
          </a:p>
          <a:p>
            <a:pPr lvl="3"/>
            <a:r>
              <a:rPr lang="en-GB" dirty="0"/>
              <a:t>Use the Corbett sheet to highlight your areas of focus and keep track of revision</a:t>
            </a:r>
          </a:p>
          <a:p>
            <a:pPr lvl="3"/>
            <a:r>
              <a:rPr lang="en-GB" dirty="0"/>
              <a:t>Use </a:t>
            </a:r>
            <a:r>
              <a:rPr lang="en-GB" dirty="0" err="1"/>
              <a:t>Corbettmaths</a:t>
            </a:r>
            <a:r>
              <a:rPr lang="en-GB" dirty="0"/>
              <a:t> online textbook to give practice on knowledge points</a:t>
            </a:r>
          </a:p>
          <a:p>
            <a:pPr lvl="3"/>
            <a:r>
              <a:rPr lang="en-GB" dirty="0"/>
              <a:t>Short, frequent sessions most effective</a:t>
            </a:r>
          </a:p>
          <a:p>
            <a:pPr lvl="3"/>
            <a:endParaRPr lang="en-GB" dirty="0"/>
          </a:p>
          <a:p>
            <a:pPr lvl="1"/>
            <a:r>
              <a:rPr lang="en-GB" dirty="0" err="1">
                <a:hlinkClick r:id="rId2"/>
              </a:rPr>
              <a:t>Corbettmaths</a:t>
            </a:r>
            <a:r>
              <a:rPr lang="en-GB" dirty="0">
                <a:hlinkClick r:id="rId2"/>
              </a:rPr>
              <a:t> – Videos, worksheets, 5-a-day and much more</a:t>
            </a:r>
            <a:endParaRPr lang="en-GB" dirty="0"/>
          </a:p>
          <a:p>
            <a:pPr lvl="1"/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80096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A47A9-1ADC-0B98-E168-70A9A77BE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7CD82-622E-A1F2-2F83-D307F62E0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Steps to success – a 4-fold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8E580-789C-EA19-EB7B-C67E15908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67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GB" b="1" dirty="0"/>
              <a:t>GCSE paper practice</a:t>
            </a:r>
          </a:p>
          <a:p>
            <a:pPr lvl="1"/>
            <a:r>
              <a:rPr lang="en-GB" dirty="0"/>
              <a:t>Practice Paper Programme</a:t>
            </a:r>
          </a:p>
          <a:p>
            <a:pPr lvl="3"/>
            <a:r>
              <a:rPr lang="en-GB" dirty="0"/>
              <a:t>After Christmas, weekly homework = past paper</a:t>
            </a:r>
          </a:p>
          <a:p>
            <a:pPr lvl="3"/>
            <a:r>
              <a:rPr lang="en-GB" dirty="0"/>
              <a:t>Revision = application of skills</a:t>
            </a:r>
          </a:p>
          <a:p>
            <a:pPr lvl="3"/>
            <a:r>
              <a:rPr lang="en-GB" dirty="0"/>
              <a:t>Attack with </a:t>
            </a:r>
            <a:r>
              <a:rPr lang="en-GB" i="1" dirty="0"/>
              <a:t>intent</a:t>
            </a:r>
            <a:r>
              <a:rPr lang="en-GB" dirty="0"/>
              <a:t> = use revision tools to help answer questions for the first few weeks</a:t>
            </a:r>
          </a:p>
          <a:p>
            <a:pPr lvl="3"/>
            <a:r>
              <a:rPr lang="en-GB" dirty="0"/>
              <a:t>Create a chat group with friends to tackle questions together</a:t>
            </a:r>
          </a:p>
          <a:p>
            <a:pPr lvl="3"/>
            <a:r>
              <a:rPr lang="en-GB" dirty="0"/>
              <a:t>Try to improve your mark each week, </a:t>
            </a:r>
            <a:r>
              <a:rPr lang="en-GB" i="1" dirty="0"/>
              <a:t>persistence</a:t>
            </a:r>
            <a:r>
              <a:rPr lang="en-GB" dirty="0"/>
              <a:t> and </a:t>
            </a:r>
            <a:r>
              <a:rPr lang="en-GB" i="1" dirty="0"/>
              <a:t>resilience</a:t>
            </a:r>
          </a:p>
          <a:p>
            <a:pPr lvl="1"/>
            <a:r>
              <a:rPr lang="en-GB" dirty="0"/>
              <a:t>Assessments / Mocks</a:t>
            </a:r>
          </a:p>
          <a:p>
            <a:pPr lvl="3"/>
            <a:r>
              <a:rPr lang="en-GB" dirty="0"/>
              <a:t>Apply a ‘Can Do’ attitude – it’s supposed to be challenging</a:t>
            </a:r>
          </a:p>
          <a:p>
            <a:pPr lvl="3"/>
            <a:r>
              <a:rPr lang="en-GB" dirty="0"/>
              <a:t>Look for the maths you </a:t>
            </a:r>
            <a:r>
              <a:rPr lang="en-GB" i="1" dirty="0"/>
              <a:t>CAN DO </a:t>
            </a:r>
            <a:r>
              <a:rPr lang="en-GB" dirty="0"/>
              <a:t>within the question, what maths is the question requiring you to use?</a:t>
            </a:r>
          </a:p>
          <a:p>
            <a:pPr lvl="3"/>
            <a:r>
              <a:rPr lang="en-GB" dirty="0"/>
              <a:t>Consider timing – 1 mark = 1 minute</a:t>
            </a:r>
          </a:p>
          <a:p>
            <a:pPr lvl="3"/>
            <a:r>
              <a:rPr lang="en-GB" dirty="0"/>
              <a:t>CHECK YOUR WORKINGS AND ANSWERS</a:t>
            </a:r>
          </a:p>
          <a:p>
            <a:pPr lvl="3"/>
            <a:endParaRPr lang="en-GB" dirty="0"/>
          </a:p>
          <a:p>
            <a:pPr lvl="1"/>
            <a:endParaRPr lang="en-GB" dirty="0"/>
          </a:p>
          <a:p>
            <a:pPr lvl="1"/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7896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8327C-C125-5791-0DC6-9C9CB7102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E9A62-45BE-2A77-62E6-CB15186B8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Steps to success – a 4-fold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882EF-0FC2-CE10-C5C3-491CCDA5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67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GB" b="1" dirty="0"/>
              <a:t>In school support</a:t>
            </a:r>
          </a:p>
          <a:p>
            <a:pPr lvl="1"/>
            <a:r>
              <a:rPr lang="en-GB" dirty="0"/>
              <a:t>Your Teacher</a:t>
            </a:r>
          </a:p>
          <a:p>
            <a:pPr lvl="3"/>
            <a:r>
              <a:rPr lang="en-GB" dirty="0"/>
              <a:t>They want your best outcome for you too – use them!</a:t>
            </a:r>
          </a:p>
          <a:p>
            <a:pPr lvl="3"/>
            <a:r>
              <a:rPr lang="en-GB" dirty="0"/>
              <a:t>Speak to after class / before school / after school / whenever but COMMUNICATE!</a:t>
            </a:r>
          </a:p>
          <a:p>
            <a:pPr lvl="3"/>
            <a:r>
              <a:rPr lang="en-GB" dirty="0"/>
              <a:t>Follow advice given.  It’s coming from years of experience….</a:t>
            </a:r>
          </a:p>
          <a:p>
            <a:pPr lvl="1"/>
            <a:r>
              <a:rPr lang="en-GB" dirty="0"/>
              <a:t>Revision / intervention sessions</a:t>
            </a:r>
          </a:p>
          <a:p>
            <a:pPr lvl="3"/>
            <a:r>
              <a:rPr lang="en-GB" dirty="0"/>
              <a:t>Take advantage of everything that is offered</a:t>
            </a:r>
          </a:p>
          <a:p>
            <a:pPr lvl="3"/>
            <a:r>
              <a:rPr lang="en-GB" dirty="0"/>
              <a:t>Use this time productively – you don’t get marks at GCSE for attendance of sessions</a:t>
            </a:r>
          </a:p>
          <a:p>
            <a:pPr lvl="3"/>
            <a:endParaRPr lang="en-GB" dirty="0"/>
          </a:p>
          <a:p>
            <a:pPr lvl="1"/>
            <a:endParaRPr lang="en-GB" dirty="0"/>
          </a:p>
          <a:p>
            <a:pPr lvl="1"/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37578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36C08-47B0-E451-7011-6BE562A02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And finally…..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A595A-290E-44DD-3826-734092295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now have approximately 24 weeks of learning left.  Consider your own Year 10 Summer assessment.</a:t>
            </a:r>
          </a:p>
          <a:p>
            <a:r>
              <a:rPr lang="en-GB" dirty="0"/>
              <a:t>Consider now what 24 extra marks could do to your grade in that assessment….</a:t>
            </a:r>
          </a:p>
          <a:p>
            <a:r>
              <a:rPr lang="en-GB" dirty="0"/>
              <a:t>Now consider what 48 extra marks could do to your grade…..</a:t>
            </a:r>
          </a:p>
          <a:p>
            <a:r>
              <a:rPr lang="en-GB" dirty="0"/>
              <a:t>EVERYONE in here can secure </a:t>
            </a:r>
            <a:r>
              <a:rPr lang="en-GB" b="1" i="1" dirty="0"/>
              <a:t>at least </a:t>
            </a:r>
            <a:r>
              <a:rPr lang="en-GB" dirty="0"/>
              <a:t>one</a:t>
            </a:r>
            <a:r>
              <a:rPr lang="en-GB" b="1" dirty="0"/>
              <a:t> </a:t>
            </a:r>
            <a:r>
              <a:rPr lang="en-GB" dirty="0"/>
              <a:t>extra mark a week by following the 4 step plan to success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b="1" dirty="0"/>
              <a:t>…ONE MORE MARK CAN MAKE ALL THE DIFFERENCE….</a:t>
            </a:r>
          </a:p>
        </p:txBody>
      </p:sp>
    </p:spTree>
    <p:extLst>
      <p:ext uri="{BB962C8B-B14F-4D97-AF65-F5344CB8AC3E}">
        <p14:creationId xmlns:p14="http://schemas.microsoft.com/office/powerpoint/2010/main" val="24641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698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Achieving a 7+ in Maths</vt:lpstr>
      <vt:lpstr>Achieving a 7+ in Maths</vt:lpstr>
      <vt:lpstr>Steps to success – a 4-fold plan of action</vt:lpstr>
      <vt:lpstr>Steps to success – a 4-fold plan of action</vt:lpstr>
      <vt:lpstr>PowerPoint Presentation</vt:lpstr>
      <vt:lpstr>Steps to success – a 4-fold plan of action</vt:lpstr>
      <vt:lpstr>Steps to success – a 4-fold plan of action</vt:lpstr>
      <vt:lpstr>Steps to success – a 4-fold plan of action</vt:lpstr>
      <vt:lpstr>And finally…..</vt:lpstr>
    </vt:vector>
  </TitlesOfParts>
  <Company>Toynbee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 Lo</dc:creator>
  <cp:lastModifiedBy>C Williams</cp:lastModifiedBy>
  <cp:revision>4</cp:revision>
  <dcterms:created xsi:type="dcterms:W3CDTF">2025-07-15T13:25:27Z</dcterms:created>
  <dcterms:modified xsi:type="dcterms:W3CDTF">2025-09-24T09:18:57Z</dcterms:modified>
</cp:coreProperties>
</file>